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00" r:id="rId2"/>
  </p:sldMasterIdLst>
  <p:notesMasterIdLst>
    <p:notesMasterId r:id="rId21"/>
  </p:notesMasterIdLst>
  <p:sldIdLst>
    <p:sldId id="256" r:id="rId3"/>
    <p:sldId id="260" r:id="rId4"/>
    <p:sldId id="264" r:id="rId5"/>
    <p:sldId id="259" r:id="rId6"/>
    <p:sldId id="261" r:id="rId7"/>
    <p:sldId id="275" r:id="rId8"/>
    <p:sldId id="277" r:id="rId9"/>
    <p:sldId id="278" r:id="rId10"/>
    <p:sldId id="258" r:id="rId11"/>
    <p:sldId id="262" r:id="rId12"/>
    <p:sldId id="265" r:id="rId13"/>
    <p:sldId id="263" r:id="rId14"/>
    <p:sldId id="281" r:id="rId15"/>
    <p:sldId id="266" r:id="rId16"/>
    <p:sldId id="282" r:id="rId17"/>
    <p:sldId id="284" r:id="rId18"/>
    <p:sldId id="285" r:id="rId19"/>
    <p:sldId id="273" r:id="rId20"/>
  </p:sldIdLst>
  <p:sldSz cx="12192000" cy="6858000"/>
  <p:notesSz cx="6858000" cy="9144000"/>
  <p:custDataLst>
    <p:tags r:id="rId2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iPGdDsCMozzGt1ktFNABZdDYNd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9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9" autoAdjust="0"/>
    <p:restoredTop sz="87130" autoAdjust="0"/>
  </p:normalViewPr>
  <p:slideViewPr>
    <p:cSldViewPr snapToGrid="0">
      <p:cViewPr varScale="1">
        <p:scale>
          <a:sx n="60" d="100"/>
          <a:sy n="60" d="100"/>
        </p:scale>
        <p:origin x="954"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90"/>
              </a:spcBef>
              <a:spcAft>
                <a:spcPts val="0"/>
              </a:spcAft>
              <a:buSzPts val="1400"/>
              <a:buNone/>
              <a:defRPr sz="1300" b="0" i="0" u="none" strike="noStrike" cap="none">
                <a:solidFill>
                  <a:schemeClr val="dk1"/>
                </a:solidFill>
                <a:latin typeface="Calibri"/>
                <a:ea typeface="Calibri"/>
                <a:cs typeface="Calibri"/>
                <a:sym typeface="Calibri"/>
              </a:defRPr>
            </a:lvl1pPr>
            <a:lvl2pPr marL="914400" marR="0" lvl="1" indent="-228600" algn="l" rtl="0">
              <a:spcBef>
                <a:spcPts val="390"/>
              </a:spcBef>
              <a:spcAft>
                <a:spcPts val="0"/>
              </a:spcAft>
              <a:buSzPts val="1400"/>
              <a:buNone/>
              <a:defRPr sz="1300" b="0" i="0" u="none" strike="noStrike" cap="none">
                <a:solidFill>
                  <a:schemeClr val="dk1"/>
                </a:solidFill>
                <a:latin typeface="Calibri"/>
                <a:ea typeface="Calibri"/>
                <a:cs typeface="Calibri"/>
                <a:sym typeface="Calibri"/>
              </a:defRPr>
            </a:lvl2pPr>
            <a:lvl3pPr marL="1371600" marR="0" lvl="2" indent="-228600" algn="l" rtl="0">
              <a:spcBef>
                <a:spcPts val="390"/>
              </a:spcBef>
              <a:spcAft>
                <a:spcPts val="0"/>
              </a:spcAft>
              <a:buSzPts val="1400"/>
              <a:buNone/>
              <a:defRPr sz="1300" b="0" i="0" u="none" strike="noStrike" cap="none">
                <a:solidFill>
                  <a:schemeClr val="dk1"/>
                </a:solidFill>
                <a:latin typeface="Calibri"/>
                <a:ea typeface="Calibri"/>
                <a:cs typeface="Calibri"/>
                <a:sym typeface="Calibri"/>
              </a:defRPr>
            </a:lvl3pPr>
            <a:lvl4pPr marL="1828800" marR="0" lvl="3" indent="-228600" algn="l" rtl="0">
              <a:spcBef>
                <a:spcPts val="390"/>
              </a:spcBef>
              <a:spcAft>
                <a:spcPts val="0"/>
              </a:spcAft>
              <a:buSzPts val="1400"/>
              <a:buNone/>
              <a:defRPr sz="1300" b="0" i="0" u="none" strike="noStrike" cap="none">
                <a:solidFill>
                  <a:schemeClr val="dk1"/>
                </a:solidFill>
                <a:latin typeface="Calibri"/>
                <a:ea typeface="Calibri"/>
                <a:cs typeface="Calibri"/>
                <a:sym typeface="Calibri"/>
              </a:defRPr>
            </a:lvl4pPr>
            <a:lvl5pPr marL="2286000" marR="0" lvl="4" indent="-228600" algn="l" rtl="0">
              <a:spcBef>
                <a:spcPts val="390"/>
              </a:spcBef>
              <a:spcAft>
                <a:spcPts val="0"/>
              </a:spcAft>
              <a:buSzPts val="1400"/>
              <a:buNone/>
              <a:defRPr sz="13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50389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90"/>
              </a:spcBef>
              <a:spcAft>
                <a:spcPts val="0"/>
              </a:spcAft>
              <a:buNone/>
            </a:pPr>
            <a:endParaRPr/>
          </a:p>
        </p:txBody>
      </p:sp>
      <p:sp>
        <p:nvSpPr>
          <p:cNvPr id="123" name="Google Shape;1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90"/>
              </a:spcBef>
              <a:spcAft>
                <a:spcPts val="0"/>
              </a:spcAft>
              <a:buNone/>
            </a:pPr>
            <a:endParaRPr/>
          </a:p>
        </p:txBody>
      </p:sp>
      <p:sp>
        <p:nvSpPr>
          <p:cNvPr id="129" name="Google Shape;12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90"/>
              </a:spcBef>
              <a:spcAft>
                <a:spcPts val="0"/>
              </a:spcAft>
              <a:buNone/>
            </a:pPr>
            <a:endParaRPr/>
          </a:p>
        </p:txBody>
      </p:sp>
      <p:sp>
        <p:nvSpPr>
          <p:cNvPr id="104" name="Google Shape;10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1359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90"/>
              </a:spcBef>
              <a:spcAft>
                <a:spcPts val="0"/>
              </a:spcAft>
              <a:buNone/>
            </a:pPr>
            <a:endParaRPr/>
          </a:p>
        </p:txBody>
      </p:sp>
      <p:sp>
        <p:nvSpPr>
          <p:cNvPr id="170" name="Google Shape;1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90"/>
              </a:spcBef>
              <a:spcAft>
                <a:spcPts val="0"/>
              </a:spcAft>
              <a:buNone/>
            </a:pPr>
            <a:endParaRPr/>
          </a:p>
        </p:txBody>
      </p:sp>
      <p:sp>
        <p:nvSpPr>
          <p:cNvPr id="104" name="Google Shape;10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4090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90"/>
              </a:spcBef>
              <a:spcAft>
                <a:spcPts val="0"/>
              </a:spcAft>
              <a:buNone/>
            </a:pPr>
            <a:endParaRPr/>
          </a:p>
        </p:txBody>
      </p:sp>
      <p:sp>
        <p:nvSpPr>
          <p:cNvPr id="170" name="Google Shape;1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9195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90"/>
              </a:spcBef>
              <a:spcAft>
                <a:spcPts val="0"/>
              </a:spcAft>
              <a:buNone/>
            </a:pPr>
            <a:endParaRPr/>
          </a:p>
        </p:txBody>
      </p:sp>
      <p:sp>
        <p:nvSpPr>
          <p:cNvPr id="170" name="Google Shape;1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4365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90"/>
              </a:spcBef>
              <a:spcAft>
                <a:spcPts val="0"/>
              </a:spcAft>
              <a:buNone/>
            </a:pPr>
            <a:endParaRPr/>
          </a:p>
        </p:txBody>
      </p:sp>
      <p:sp>
        <p:nvSpPr>
          <p:cNvPr id="264" name="Google Shape;26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90"/>
              </a:spcBef>
              <a:spcAft>
                <a:spcPts val="0"/>
              </a:spcAft>
              <a:buNone/>
            </a:pPr>
            <a:endParaRPr/>
          </a:p>
        </p:txBody>
      </p:sp>
      <p:sp>
        <p:nvSpPr>
          <p:cNvPr id="104" name="Google Shape;10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90"/>
              </a:spcBef>
              <a:spcAft>
                <a:spcPts val="0"/>
              </a:spcAft>
              <a:buNone/>
            </a:pPr>
            <a:endParaRPr dirty="0"/>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90"/>
              </a:spcBef>
              <a:spcAft>
                <a:spcPts val="0"/>
              </a:spcAft>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1659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90"/>
              </a:spcBef>
              <a:spcAft>
                <a:spcPts val="0"/>
              </a:spcAft>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80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90"/>
              </a:spcBef>
              <a:spcAft>
                <a:spcPts val="0"/>
              </a:spcAft>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3769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1535207454"/>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2504530912"/>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1182911402"/>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952415799"/>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3253779825"/>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2148203580"/>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3348179653"/>
      </p:ext>
    </p:extLst>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1206787346"/>
      </p:ext>
    </p:extLst>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1451533243"/>
      </p:ext>
    </p:extLst>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1744155388"/>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2976261973"/>
      </p:ext>
    </p:extLst>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3300199092"/>
      </p:ext>
    </p:extLst>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4169981684"/>
      </p:ext>
    </p:extLst>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4093781390"/>
      </p:ext>
    </p:extLst>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3069791938"/>
      </p:ext>
    </p:extLst>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2893155059"/>
      </p:ext>
    </p:extLst>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502299915"/>
      </p:ext>
    </p:extLst>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1512158131"/>
      </p:ext>
    </p:extLst>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1529974592"/>
      </p:ext>
    </p:extLst>
  </p:cSld>
  <p:clrMapOvr>
    <a:masterClrMapping/>
  </p:clrMapOvr>
  <p:transitio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4278541835"/>
      </p:ext>
    </p:extLst>
  </p:cSld>
  <p:clrMapOvr>
    <a:masterClrMapping/>
  </p:clrMapOvr>
  <p:transition spd="slow">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1280153001"/>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299272613"/>
      </p:ext>
    </p:extLst>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30"/>
        <p:cNvGrpSpPr/>
        <p:nvPr/>
      </p:nvGrpSpPr>
      <p:grpSpPr>
        <a:xfrm>
          <a:off x="0" y="0"/>
          <a:ext cx="0" cy="0"/>
          <a:chOff x="0" y="0"/>
          <a:chExt cx="0" cy="0"/>
        </a:xfrm>
      </p:grpSpPr>
      <p:sp>
        <p:nvSpPr>
          <p:cNvPr id="31" name="Google Shape;31;p23"/>
          <p:cNvSpPr txBox="1">
            <a:spLocks noGrp="1"/>
          </p:cNvSpPr>
          <p:nvPr>
            <p:ph type="dt" idx="10"/>
          </p:nvPr>
        </p:nvSpPr>
        <p:spPr>
          <a:xfrm>
            <a:off x="838389" y="6356746"/>
            <a:ext cx="2742447" cy="3642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3"/>
          <p:cNvSpPr txBox="1">
            <a:spLocks noGrp="1"/>
          </p:cNvSpPr>
          <p:nvPr>
            <p:ph type="ftr" idx="11"/>
          </p:nvPr>
        </p:nvSpPr>
        <p:spPr>
          <a:xfrm>
            <a:off x="4038412" y="6356746"/>
            <a:ext cx="4115176" cy="3642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3"/>
          <p:cNvSpPr txBox="1">
            <a:spLocks noGrp="1"/>
          </p:cNvSpPr>
          <p:nvPr>
            <p:ph type="sldNum" idx="12"/>
          </p:nvPr>
        </p:nvSpPr>
        <p:spPr>
          <a:xfrm>
            <a:off x="8611165" y="6356746"/>
            <a:ext cx="2742447" cy="36427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23"/>
          <p:cNvPicPr preferRelativeResize="0"/>
          <p:nvPr/>
        </p:nvPicPr>
        <p:blipFill rotWithShape="1">
          <a:blip r:embed="rId2">
            <a:alphaModFix/>
          </a:blip>
          <a:srcRect/>
          <a:stretch/>
        </p:blipFill>
        <p:spPr>
          <a:xfrm>
            <a:off x="87866" y="13280"/>
            <a:ext cx="983167" cy="1094269"/>
          </a:xfrm>
          <a:prstGeom prst="rect">
            <a:avLst/>
          </a:prstGeom>
          <a:noFill/>
          <a:ln>
            <a:noFill/>
          </a:ln>
        </p:spPr>
      </p:pic>
    </p:spTree>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35"/>
        <p:cNvGrpSpPr/>
        <p:nvPr/>
      </p:nvGrpSpPr>
      <p:grpSpPr>
        <a:xfrm>
          <a:off x="0" y="0"/>
          <a:ext cx="0" cy="0"/>
          <a:chOff x="0" y="0"/>
          <a:chExt cx="0" cy="0"/>
        </a:xfrm>
      </p:grpSpPr>
      <p:sp>
        <p:nvSpPr>
          <p:cNvPr id="36" name="Google Shape;36;p24"/>
          <p:cNvSpPr txBox="1">
            <a:spLocks noGrp="1"/>
          </p:cNvSpPr>
          <p:nvPr>
            <p:ph type="title"/>
          </p:nvPr>
        </p:nvSpPr>
        <p:spPr>
          <a:xfrm>
            <a:off x="838389" y="365781"/>
            <a:ext cx="10515224" cy="13246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4"/>
          <p:cNvSpPr txBox="1">
            <a:spLocks noGrp="1"/>
          </p:cNvSpPr>
          <p:nvPr>
            <p:ph type="dt" idx="10"/>
          </p:nvPr>
        </p:nvSpPr>
        <p:spPr>
          <a:xfrm>
            <a:off x="838389" y="6356746"/>
            <a:ext cx="2742447" cy="3642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4"/>
          <p:cNvSpPr txBox="1">
            <a:spLocks noGrp="1"/>
          </p:cNvSpPr>
          <p:nvPr>
            <p:ph type="ftr" idx="11"/>
          </p:nvPr>
        </p:nvSpPr>
        <p:spPr>
          <a:xfrm>
            <a:off x="4038412" y="6356746"/>
            <a:ext cx="4115176" cy="3642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4"/>
          <p:cNvSpPr txBox="1">
            <a:spLocks noGrp="1"/>
          </p:cNvSpPr>
          <p:nvPr>
            <p:ph type="sldNum" idx="12"/>
          </p:nvPr>
        </p:nvSpPr>
        <p:spPr>
          <a:xfrm>
            <a:off x="8611165" y="6356746"/>
            <a:ext cx="2742447" cy="36427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自定义版式">
  <p:cSld name="1_自定义版式">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838389" y="365781"/>
            <a:ext cx="10515224" cy="13246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5"/>
          <p:cNvSpPr txBox="1">
            <a:spLocks noGrp="1"/>
          </p:cNvSpPr>
          <p:nvPr>
            <p:ph type="dt" idx="10"/>
          </p:nvPr>
        </p:nvSpPr>
        <p:spPr>
          <a:xfrm>
            <a:off x="838389" y="6356746"/>
            <a:ext cx="2742447" cy="3642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5"/>
          <p:cNvSpPr txBox="1">
            <a:spLocks noGrp="1"/>
          </p:cNvSpPr>
          <p:nvPr>
            <p:ph type="ftr" idx="11"/>
          </p:nvPr>
        </p:nvSpPr>
        <p:spPr>
          <a:xfrm>
            <a:off x="4038412" y="6356746"/>
            <a:ext cx="4115176" cy="3642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5"/>
          <p:cNvSpPr txBox="1">
            <a:spLocks noGrp="1"/>
          </p:cNvSpPr>
          <p:nvPr>
            <p:ph type="sldNum" idx="12"/>
          </p:nvPr>
        </p:nvSpPr>
        <p:spPr>
          <a:xfrm>
            <a:off x="8611165" y="6356746"/>
            <a:ext cx="2742447" cy="36427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自定义版式">
  <p:cSld name="2_自定义版式">
    <p:spTree>
      <p:nvGrpSpPr>
        <p:cNvPr id="1" name="Shape 45"/>
        <p:cNvGrpSpPr/>
        <p:nvPr/>
      </p:nvGrpSpPr>
      <p:grpSpPr>
        <a:xfrm>
          <a:off x="0" y="0"/>
          <a:ext cx="0" cy="0"/>
          <a:chOff x="0" y="0"/>
          <a:chExt cx="0" cy="0"/>
        </a:xfrm>
      </p:grpSpPr>
      <p:sp>
        <p:nvSpPr>
          <p:cNvPr id="46" name="Google Shape;46;p26"/>
          <p:cNvSpPr txBox="1">
            <a:spLocks noGrp="1"/>
          </p:cNvSpPr>
          <p:nvPr>
            <p:ph type="title"/>
          </p:nvPr>
        </p:nvSpPr>
        <p:spPr>
          <a:xfrm>
            <a:off x="838389" y="365781"/>
            <a:ext cx="10515224" cy="13246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6"/>
          <p:cNvSpPr txBox="1">
            <a:spLocks noGrp="1"/>
          </p:cNvSpPr>
          <p:nvPr>
            <p:ph type="dt" idx="10"/>
          </p:nvPr>
        </p:nvSpPr>
        <p:spPr>
          <a:xfrm>
            <a:off x="838389" y="6356746"/>
            <a:ext cx="2742447" cy="3642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6"/>
          <p:cNvSpPr txBox="1">
            <a:spLocks noGrp="1"/>
          </p:cNvSpPr>
          <p:nvPr>
            <p:ph type="ftr" idx="11"/>
          </p:nvPr>
        </p:nvSpPr>
        <p:spPr>
          <a:xfrm>
            <a:off x="4038412" y="6356746"/>
            <a:ext cx="4115176" cy="3642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6"/>
          <p:cNvSpPr txBox="1">
            <a:spLocks noGrp="1"/>
          </p:cNvSpPr>
          <p:nvPr>
            <p:ph type="sldNum" idx="12"/>
          </p:nvPr>
        </p:nvSpPr>
        <p:spPr>
          <a:xfrm>
            <a:off x="8611165" y="6356746"/>
            <a:ext cx="2742447" cy="36427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p26"/>
          <p:cNvSpPr/>
          <p:nvPr/>
        </p:nvSpPr>
        <p:spPr>
          <a:xfrm>
            <a:off x="9090186" y="6438528"/>
            <a:ext cx="966254"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
                <a:solidFill>
                  <a:srgbClr val="FFFFFF"/>
                </a:solidFill>
                <a:latin typeface="Calibri"/>
                <a:ea typeface="Calibri"/>
                <a:cs typeface="Calibri"/>
                <a:sym typeface="Calibri"/>
              </a:rPr>
              <a:t>PPT模板下载：www.1ppt.com/moban/          行业PPT模板：www.1ppt.com/hangye/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节日PPT模板：www.1ppt.com/jieri/          PPT素材：www.1ppt.com/sucai/</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PPT背景图片：www.1ppt.com/beijing/        PPT图表：www.1ppt.com/tubiao/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精美PPT下载：www.1ppt.com/xiazai/         PPT教程： www.1ppt.com/powerpoint/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PPT课件：www.1ppt.com/kejian/             字体下载：www.1ppt.com/ziti/</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工作总结PPT：www.1ppt.com/xiazai/zongjie/ 工作计划：www.1ppt.com/xiazai/jihua/</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商务PPT模板：www.1ppt.com/moban/shangwu/  个人简历PPT：www.1ppt.com/xiazai/jianli/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毕业答辩PPT：www.1ppt.com/xiazai/dabian/  工作汇报PPT：www.1ppt.com/xiazai/huibao/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 </a:t>
            </a:r>
            <a:endParaRPr/>
          </a:p>
        </p:txBody>
      </p:sp>
    </p:spTree>
  </p:cSld>
  <p:clrMapOvr>
    <a:masterClrMapping/>
  </p:clrMapOvr>
  <p:transition spd="slow">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自定义版式">
  <p:cSld name="3_自定义版式">
    <p:spTree>
      <p:nvGrpSpPr>
        <p:cNvPr id="1" name="Shape 51"/>
        <p:cNvGrpSpPr/>
        <p:nvPr/>
      </p:nvGrpSpPr>
      <p:grpSpPr>
        <a:xfrm>
          <a:off x="0" y="0"/>
          <a:ext cx="0" cy="0"/>
          <a:chOff x="0" y="0"/>
          <a:chExt cx="0" cy="0"/>
        </a:xfrm>
      </p:grpSpPr>
      <p:sp>
        <p:nvSpPr>
          <p:cNvPr id="52" name="Google Shape;52;p27"/>
          <p:cNvSpPr txBox="1">
            <a:spLocks noGrp="1"/>
          </p:cNvSpPr>
          <p:nvPr>
            <p:ph type="title"/>
          </p:nvPr>
        </p:nvSpPr>
        <p:spPr>
          <a:xfrm>
            <a:off x="838389" y="365781"/>
            <a:ext cx="10515224" cy="13246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7"/>
          <p:cNvSpPr txBox="1">
            <a:spLocks noGrp="1"/>
          </p:cNvSpPr>
          <p:nvPr>
            <p:ph type="dt" idx="10"/>
          </p:nvPr>
        </p:nvSpPr>
        <p:spPr>
          <a:xfrm>
            <a:off x="838389" y="6356746"/>
            <a:ext cx="2742447" cy="3642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7"/>
          <p:cNvSpPr txBox="1">
            <a:spLocks noGrp="1"/>
          </p:cNvSpPr>
          <p:nvPr>
            <p:ph type="ftr" idx="11"/>
          </p:nvPr>
        </p:nvSpPr>
        <p:spPr>
          <a:xfrm>
            <a:off x="4038412" y="6356746"/>
            <a:ext cx="4115176" cy="3642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7"/>
          <p:cNvSpPr txBox="1">
            <a:spLocks noGrp="1"/>
          </p:cNvSpPr>
          <p:nvPr>
            <p:ph type="sldNum" idx="12"/>
          </p:nvPr>
        </p:nvSpPr>
        <p:spPr>
          <a:xfrm>
            <a:off x="8611165" y="6356746"/>
            <a:ext cx="2742447" cy="36427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17"/>
        <p:cNvGrpSpPr/>
        <p:nvPr/>
      </p:nvGrpSpPr>
      <p:grpSpPr>
        <a:xfrm>
          <a:off x="0" y="0"/>
          <a:ext cx="0" cy="0"/>
          <a:chOff x="0" y="0"/>
          <a:chExt cx="0" cy="0"/>
        </a:xfrm>
      </p:grpSpPr>
      <p:pic>
        <p:nvPicPr>
          <p:cNvPr id="18" name="Google Shape;18;p21"/>
          <p:cNvPicPr preferRelativeResize="0"/>
          <p:nvPr/>
        </p:nvPicPr>
        <p:blipFill rotWithShape="1">
          <a:blip r:embed="rId2">
            <a:alphaModFix/>
          </a:blip>
          <a:srcRect/>
          <a:stretch/>
        </p:blipFill>
        <p:spPr>
          <a:xfrm>
            <a:off x="1298693" y="3355031"/>
            <a:ext cx="3158724" cy="3515669"/>
          </a:xfrm>
          <a:prstGeom prst="rect">
            <a:avLst/>
          </a:prstGeom>
          <a:noFill/>
          <a:ln>
            <a:noFill/>
          </a:ln>
        </p:spPr>
      </p:pic>
      <p:pic>
        <p:nvPicPr>
          <p:cNvPr id="19" name="Google Shape;19;p21"/>
          <p:cNvPicPr preferRelativeResize="0"/>
          <p:nvPr/>
        </p:nvPicPr>
        <p:blipFill rotWithShape="1">
          <a:blip r:embed="rId3">
            <a:alphaModFix/>
          </a:blip>
          <a:srcRect/>
          <a:stretch/>
        </p:blipFill>
        <p:spPr>
          <a:xfrm flipH="1">
            <a:off x="-18829" y="4316614"/>
            <a:ext cx="12192000" cy="2538420"/>
          </a:xfrm>
          <a:prstGeom prst="rect">
            <a:avLst/>
          </a:prstGeom>
          <a:noFill/>
          <a:ln>
            <a:noFill/>
          </a:ln>
        </p:spPr>
      </p:pic>
      <p:grpSp>
        <p:nvGrpSpPr>
          <p:cNvPr id="20" name="Google Shape;20;p21"/>
          <p:cNvGrpSpPr/>
          <p:nvPr/>
        </p:nvGrpSpPr>
        <p:grpSpPr>
          <a:xfrm>
            <a:off x="-32520" y="-2966"/>
            <a:ext cx="12238210" cy="6873666"/>
            <a:chOff x="-34298" y="-3128"/>
            <a:chExt cx="12907487" cy="7249172"/>
          </a:xfrm>
        </p:grpSpPr>
        <p:grpSp>
          <p:nvGrpSpPr>
            <p:cNvPr id="21" name="Google Shape;21;p21"/>
            <p:cNvGrpSpPr/>
            <p:nvPr/>
          </p:nvGrpSpPr>
          <p:grpSpPr>
            <a:xfrm>
              <a:off x="-34298" y="0"/>
              <a:ext cx="1868891" cy="7232650"/>
              <a:chOff x="-34298" y="0"/>
              <a:chExt cx="1868891" cy="7232650"/>
            </a:xfrm>
          </p:grpSpPr>
          <p:pic>
            <p:nvPicPr>
              <p:cNvPr id="22" name="Google Shape;22;p21"/>
              <p:cNvPicPr preferRelativeResize="0"/>
              <p:nvPr/>
            </p:nvPicPr>
            <p:blipFill rotWithShape="1">
              <a:blip r:embed="rId4">
                <a:alphaModFix/>
              </a:blip>
              <a:srcRect/>
              <a:stretch/>
            </p:blipFill>
            <p:spPr>
              <a:xfrm>
                <a:off x="0" y="0"/>
                <a:ext cx="1834593" cy="7232650"/>
              </a:xfrm>
              <a:prstGeom prst="rect">
                <a:avLst/>
              </a:prstGeom>
              <a:noFill/>
              <a:ln>
                <a:noFill/>
              </a:ln>
            </p:spPr>
          </p:pic>
          <p:pic>
            <p:nvPicPr>
              <p:cNvPr id="23" name="Google Shape;23;p21"/>
              <p:cNvPicPr preferRelativeResize="0"/>
              <p:nvPr/>
            </p:nvPicPr>
            <p:blipFill rotWithShape="1">
              <a:blip r:embed="rId5">
                <a:alphaModFix/>
              </a:blip>
              <a:srcRect/>
              <a:stretch/>
            </p:blipFill>
            <p:spPr>
              <a:xfrm>
                <a:off x="-34298" y="2379697"/>
                <a:ext cx="1268232" cy="4849825"/>
              </a:xfrm>
              <a:prstGeom prst="rect">
                <a:avLst/>
              </a:prstGeom>
              <a:noFill/>
              <a:ln>
                <a:noFill/>
              </a:ln>
            </p:spPr>
          </p:pic>
        </p:grpSp>
        <p:grpSp>
          <p:nvGrpSpPr>
            <p:cNvPr id="24" name="Google Shape;24;p21"/>
            <p:cNvGrpSpPr/>
            <p:nvPr/>
          </p:nvGrpSpPr>
          <p:grpSpPr>
            <a:xfrm>
              <a:off x="11022313" y="-3128"/>
              <a:ext cx="1850876" cy="7249172"/>
              <a:chOff x="11022313" y="-3128"/>
              <a:chExt cx="1850876" cy="7249172"/>
            </a:xfrm>
          </p:grpSpPr>
          <p:pic>
            <p:nvPicPr>
              <p:cNvPr id="25" name="Google Shape;25;p21"/>
              <p:cNvPicPr preferRelativeResize="0"/>
              <p:nvPr/>
            </p:nvPicPr>
            <p:blipFill rotWithShape="1">
              <a:blip r:embed="rId4">
                <a:alphaModFix/>
              </a:blip>
              <a:srcRect/>
              <a:stretch/>
            </p:blipFill>
            <p:spPr>
              <a:xfrm flipH="1">
                <a:off x="11022313" y="-3128"/>
                <a:ext cx="1834593" cy="7232650"/>
              </a:xfrm>
              <a:prstGeom prst="rect">
                <a:avLst/>
              </a:prstGeom>
              <a:noFill/>
              <a:ln>
                <a:noFill/>
              </a:ln>
            </p:spPr>
          </p:pic>
          <p:pic>
            <p:nvPicPr>
              <p:cNvPr id="26" name="Google Shape;26;p21"/>
              <p:cNvPicPr preferRelativeResize="0"/>
              <p:nvPr/>
            </p:nvPicPr>
            <p:blipFill rotWithShape="1">
              <a:blip r:embed="rId6">
                <a:alphaModFix/>
              </a:blip>
              <a:srcRect/>
              <a:stretch/>
            </p:blipFill>
            <p:spPr>
              <a:xfrm>
                <a:off x="11434918" y="2693615"/>
                <a:ext cx="1438271" cy="4552429"/>
              </a:xfrm>
              <a:prstGeom prst="rect">
                <a:avLst/>
              </a:prstGeom>
              <a:noFill/>
              <a:ln>
                <a:noFill/>
              </a:ln>
            </p:spPr>
          </p:pic>
        </p:grpSp>
      </p:grpSp>
    </p:spTree>
    <p:extLst>
      <p:ext uri="{BB962C8B-B14F-4D97-AF65-F5344CB8AC3E}">
        <p14:creationId xmlns:p14="http://schemas.microsoft.com/office/powerpoint/2010/main" val="23856977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3420019326"/>
      </p:ext>
    </p:extLst>
  </p:cSld>
  <p:clrMapOvr>
    <a:masterClrMapping/>
  </p:clrMapOvr>
  <p:transition spd="slow">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4290984956"/>
      </p:ext>
    </p:extLst>
  </p:cSld>
  <p:clrMapOvr>
    <a:masterClrMapping/>
  </p:clrMapOvr>
  <p:transition spd="slow">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1568097755"/>
      </p:ext>
    </p:extLst>
  </p:cSld>
  <p:clrMapOvr>
    <a:masterClrMapping/>
  </p:clrMapOvr>
  <p:transition spd="slow">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2489884271"/>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2902564399"/>
      </p:ext>
    </p:extLst>
  </p:cSld>
  <p:clrMapOvr>
    <a:masterClrMapping/>
  </p:clrMapOvr>
  <p:transition spd="slow">
    <p:pu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3404895999"/>
      </p:ext>
    </p:extLst>
  </p:cSld>
  <p:clrMapOvr>
    <a:masterClrMapping/>
  </p:clrMapOvr>
  <p:transition spd="slow">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2459100882"/>
      </p:ext>
    </p:extLst>
  </p:cSld>
  <p:clrMapOvr>
    <a:masterClrMapping/>
  </p:clrMapOvr>
  <p:transition spd="slow">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1844106444"/>
      </p:ext>
    </p:extLst>
  </p:cSld>
  <p:clrMapOvr>
    <a:masterClrMapping/>
  </p:clrMapOvr>
  <p:transition spd="slow">
    <p:pu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1289052498"/>
      </p:ext>
    </p:extLst>
  </p:cSld>
  <p:clrMapOvr>
    <a:masterClrMapping/>
  </p:clrMapOvr>
  <p:transition spd="slow">
    <p:pu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4160903579"/>
      </p:ext>
    </p:extLst>
  </p:cSld>
  <p:clrMapOvr>
    <a:masterClrMapping/>
  </p:clrMapOvr>
  <p:transition spd="slow">
    <p:pu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2759414124"/>
      </p:ext>
    </p:extLst>
  </p:cSld>
  <p:clrMapOvr>
    <a:masterClrMapping/>
  </p:clrMapOvr>
  <p:transition spd="slow">
    <p:push/>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1025055252"/>
      </p:ext>
    </p:extLst>
  </p:cSld>
  <p:clrMapOvr>
    <a:masterClrMapping/>
  </p:clrMapOvr>
  <p:transition spd="slow">
    <p:push/>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1516812171"/>
      </p:ext>
    </p:extLst>
  </p:cSld>
  <p:clrMapOvr>
    <a:masterClrMapping/>
  </p:clrMapOvr>
  <p:transition spd="slow">
    <p:push/>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3665396668"/>
      </p:ext>
    </p:extLst>
  </p:cSld>
  <p:clrMapOvr>
    <a:masterClrMapping/>
  </p:clrMapOvr>
  <p:transition spd="slow">
    <p:push/>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2998990071"/>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3363167947"/>
      </p:ext>
    </p:extLst>
  </p:cSld>
  <p:clrMapOvr>
    <a:masterClrMapping/>
  </p:clrMapOvr>
  <p:transition spd="slow">
    <p:push/>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2624533950"/>
      </p:ext>
    </p:extLst>
  </p:cSld>
  <p:clrMapOvr>
    <a:masterClrMapping/>
  </p:clrMapOvr>
  <p:transition spd="slow">
    <p:push/>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2222617649"/>
      </p:ext>
    </p:extLst>
  </p:cSld>
  <p:clrMapOvr>
    <a:masterClrMapping/>
  </p:clrMapOvr>
  <p:transition spd="slow">
    <p:push/>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2997619553"/>
      </p:ext>
    </p:extLst>
  </p:cSld>
  <p:clrMapOvr>
    <a:masterClrMapping/>
  </p:clrMapOvr>
  <p:transition spd="slow">
    <p:push/>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2599220353"/>
      </p:ext>
    </p:extLst>
  </p:cSld>
  <p:clrMapOvr>
    <a:masterClrMapping/>
  </p:clrMapOvr>
  <p:transition spd="slow">
    <p:push/>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4226284540"/>
      </p:ext>
    </p:extLst>
  </p:cSld>
  <p:clrMapOvr>
    <a:masterClrMapping/>
  </p:clrMapOvr>
  <p:transition spd="slow">
    <p:push/>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736696405"/>
      </p:ext>
    </p:extLst>
  </p:cSld>
  <p:clrMapOvr>
    <a:masterClrMapping/>
  </p:clrMapOvr>
  <p:transition spd="slow">
    <p:push/>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3738635571"/>
      </p:ext>
    </p:extLst>
  </p:cSld>
  <p:clrMapOvr>
    <a:masterClrMapping/>
  </p:clrMapOvr>
  <p:transition spd="slow">
    <p:push/>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4070869544"/>
      </p:ext>
    </p:extLst>
  </p:cSld>
  <p:clrMapOvr>
    <a:masterClrMapping/>
  </p:clrMapOvr>
  <p:transition spd="slow">
    <p:push/>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3281494184"/>
      </p:ext>
    </p:extLst>
  </p:cSld>
  <p:clrMapOvr>
    <a:masterClrMapping/>
  </p:clrMapOvr>
  <p:transition spd="slow">
    <p:push/>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3488713721"/>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469432839"/>
      </p:ext>
    </p:extLst>
  </p:cSld>
  <p:clrMapOvr>
    <a:masterClrMapping/>
  </p:clrMapOvr>
  <p:transition spd="slow">
    <p:push/>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1409654045"/>
      </p:ext>
    </p:extLst>
  </p:cSld>
  <p:clrMapOvr>
    <a:masterClrMapping/>
  </p:clrMapOvr>
  <p:transition spd="slow">
    <p:push/>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4277251316"/>
      </p:ext>
    </p:extLst>
  </p:cSld>
  <p:clrMapOvr>
    <a:masterClrMapping/>
  </p:clrMapOvr>
  <p:transition spd="slow">
    <p:push/>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4197510604"/>
      </p:ext>
    </p:extLst>
  </p:cSld>
  <p:clrMapOvr>
    <a:masterClrMapping/>
  </p:clrMapOvr>
  <p:transition spd="slow">
    <p:push/>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170057887"/>
      </p:ext>
    </p:extLst>
  </p:cSld>
  <p:clrMapOvr>
    <a:masterClrMapping/>
  </p:clrMapOvr>
  <p:transition spd="slow">
    <p:push/>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1148942764"/>
      </p:ext>
    </p:extLst>
  </p:cSld>
  <p:clrMapOvr>
    <a:masterClrMapping/>
  </p:clrMapOvr>
  <p:transition spd="slow">
    <p:push/>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30"/>
        <p:cNvGrpSpPr/>
        <p:nvPr/>
      </p:nvGrpSpPr>
      <p:grpSpPr>
        <a:xfrm>
          <a:off x="0" y="0"/>
          <a:ext cx="0" cy="0"/>
          <a:chOff x="0" y="0"/>
          <a:chExt cx="0" cy="0"/>
        </a:xfrm>
      </p:grpSpPr>
      <p:sp>
        <p:nvSpPr>
          <p:cNvPr id="31" name="Google Shape;31;p23"/>
          <p:cNvSpPr txBox="1">
            <a:spLocks noGrp="1"/>
          </p:cNvSpPr>
          <p:nvPr>
            <p:ph type="dt" idx="10"/>
          </p:nvPr>
        </p:nvSpPr>
        <p:spPr>
          <a:xfrm>
            <a:off x="838389" y="6356746"/>
            <a:ext cx="2742447" cy="3642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3"/>
          <p:cNvSpPr txBox="1">
            <a:spLocks noGrp="1"/>
          </p:cNvSpPr>
          <p:nvPr>
            <p:ph type="ftr" idx="11"/>
          </p:nvPr>
        </p:nvSpPr>
        <p:spPr>
          <a:xfrm>
            <a:off x="4038412" y="6356746"/>
            <a:ext cx="4115176" cy="3642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3"/>
          <p:cNvSpPr txBox="1">
            <a:spLocks noGrp="1"/>
          </p:cNvSpPr>
          <p:nvPr>
            <p:ph type="sldNum" idx="12"/>
          </p:nvPr>
        </p:nvSpPr>
        <p:spPr>
          <a:xfrm>
            <a:off x="8611165" y="6356746"/>
            <a:ext cx="2742447" cy="36427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23"/>
          <p:cNvPicPr preferRelativeResize="0"/>
          <p:nvPr/>
        </p:nvPicPr>
        <p:blipFill rotWithShape="1">
          <a:blip r:embed="rId2">
            <a:alphaModFix/>
          </a:blip>
          <a:srcRect/>
          <a:stretch/>
        </p:blipFill>
        <p:spPr>
          <a:xfrm>
            <a:off x="87866" y="13280"/>
            <a:ext cx="983167" cy="1094269"/>
          </a:xfrm>
          <a:prstGeom prst="rect">
            <a:avLst/>
          </a:prstGeom>
          <a:noFill/>
          <a:ln>
            <a:noFill/>
          </a:ln>
        </p:spPr>
      </p:pic>
    </p:spTree>
    <p:extLst>
      <p:ext uri="{BB962C8B-B14F-4D97-AF65-F5344CB8AC3E}">
        <p14:creationId xmlns:p14="http://schemas.microsoft.com/office/powerpoint/2010/main" val="1453082578"/>
      </p:ext>
    </p:extLst>
  </p:cSld>
  <p:clrMapOvr>
    <a:masterClrMapping/>
  </p:clrMapOvr>
  <p:transition spd="slow">
    <p:push/>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35"/>
        <p:cNvGrpSpPr/>
        <p:nvPr/>
      </p:nvGrpSpPr>
      <p:grpSpPr>
        <a:xfrm>
          <a:off x="0" y="0"/>
          <a:ext cx="0" cy="0"/>
          <a:chOff x="0" y="0"/>
          <a:chExt cx="0" cy="0"/>
        </a:xfrm>
      </p:grpSpPr>
      <p:sp>
        <p:nvSpPr>
          <p:cNvPr id="36" name="Google Shape;36;p24"/>
          <p:cNvSpPr txBox="1">
            <a:spLocks noGrp="1"/>
          </p:cNvSpPr>
          <p:nvPr>
            <p:ph type="title"/>
          </p:nvPr>
        </p:nvSpPr>
        <p:spPr>
          <a:xfrm>
            <a:off x="838389" y="365781"/>
            <a:ext cx="10515224" cy="13246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4"/>
          <p:cNvSpPr txBox="1">
            <a:spLocks noGrp="1"/>
          </p:cNvSpPr>
          <p:nvPr>
            <p:ph type="dt" idx="10"/>
          </p:nvPr>
        </p:nvSpPr>
        <p:spPr>
          <a:xfrm>
            <a:off x="838389" y="6356746"/>
            <a:ext cx="2742447" cy="3642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4"/>
          <p:cNvSpPr txBox="1">
            <a:spLocks noGrp="1"/>
          </p:cNvSpPr>
          <p:nvPr>
            <p:ph type="ftr" idx="11"/>
          </p:nvPr>
        </p:nvSpPr>
        <p:spPr>
          <a:xfrm>
            <a:off x="4038412" y="6356746"/>
            <a:ext cx="4115176" cy="3642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4"/>
          <p:cNvSpPr txBox="1">
            <a:spLocks noGrp="1"/>
          </p:cNvSpPr>
          <p:nvPr>
            <p:ph type="sldNum" idx="12"/>
          </p:nvPr>
        </p:nvSpPr>
        <p:spPr>
          <a:xfrm>
            <a:off x="8611165" y="6356746"/>
            <a:ext cx="2742447" cy="36427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02193487"/>
      </p:ext>
    </p:extLst>
  </p:cSld>
  <p:clrMapOvr>
    <a:masterClrMapping/>
  </p:clrMapOvr>
  <p:transition spd="slow">
    <p:push/>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自定义版式">
  <p:cSld name="1_自定义版式">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838389" y="365781"/>
            <a:ext cx="10515224" cy="13246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5"/>
          <p:cNvSpPr txBox="1">
            <a:spLocks noGrp="1"/>
          </p:cNvSpPr>
          <p:nvPr>
            <p:ph type="dt" idx="10"/>
          </p:nvPr>
        </p:nvSpPr>
        <p:spPr>
          <a:xfrm>
            <a:off x="838389" y="6356746"/>
            <a:ext cx="2742447" cy="3642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5"/>
          <p:cNvSpPr txBox="1">
            <a:spLocks noGrp="1"/>
          </p:cNvSpPr>
          <p:nvPr>
            <p:ph type="ftr" idx="11"/>
          </p:nvPr>
        </p:nvSpPr>
        <p:spPr>
          <a:xfrm>
            <a:off x="4038412" y="6356746"/>
            <a:ext cx="4115176" cy="3642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5"/>
          <p:cNvSpPr txBox="1">
            <a:spLocks noGrp="1"/>
          </p:cNvSpPr>
          <p:nvPr>
            <p:ph type="sldNum" idx="12"/>
          </p:nvPr>
        </p:nvSpPr>
        <p:spPr>
          <a:xfrm>
            <a:off x="8611165" y="6356746"/>
            <a:ext cx="2742447" cy="36427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87053824"/>
      </p:ext>
    </p:extLst>
  </p:cSld>
  <p:clrMapOvr>
    <a:masterClrMapping/>
  </p:clrMapOvr>
  <p:transition spd="slow">
    <p:push/>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2_自定义版式">
  <p:cSld name="2_自定义版式">
    <p:spTree>
      <p:nvGrpSpPr>
        <p:cNvPr id="1" name="Shape 45"/>
        <p:cNvGrpSpPr/>
        <p:nvPr/>
      </p:nvGrpSpPr>
      <p:grpSpPr>
        <a:xfrm>
          <a:off x="0" y="0"/>
          <a:ext cx="0" cy="0"/>
          <a:chOff x="0" y="0"/>
          <a:chExt cx="0" cy="0"/>
        </a:xfrm>
      </p:grpSpPr>
      <p:sp>
        <p:nvSpPr>
          <p:cNvPr id="46" name="Google Shape;46;p26"/>
          <p:cNvSpPr txBox="1">
            <a:spLocks noGrp="1"/>
          </p:cNvSpPr>
          <p:nvPr>
            <p:ph type="title"/>
          </p:nvPr>
        </p:nvSpPr>
        <p:spPr>
          <a:xfrm>
            <a:off x="838389" y="365781"/>
            <a:ext cx="10515224" cy="13246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6"/>
          <p:cNvSpPr txBox="1">
            <a:spLocks noGrp="1"/>
          </p:cNvSpPr>
          <p:nvPr>
            <p:ph type="dt" idx="10"/>
          </p:nvPr>
        </p:nvSpPr>
        <p:spPr>
          <a:xfrm>
            <a:off x="838389" y="6356746"/>
            <a:ext cx="2742447" cy="3642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6"/>
          <p:cNvSpPr txBox="1">
            <a:spLocks noGrp="1"/>
          </p:cNvSpPr>
          <p:nvPr>
            <p:ph type="ftr" idx="11"/>
          </p:nvPr>
        </p:nvSpPr>
        <p:spPr>
          <a:xfrm>
            <a:off x="4038412" y="6356746"/>
            <a:ext cx="4115176" cy="3642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6"/>
          <p:cNvSpPr txBox="1">
            <a:spLocks noGrp="1"/>
          </p:cNvSpPr>
          <p:nvPr>
            <p:ph type="sldNum" idx="12"/>
          </p:nvPr>
        </p:nvSpPr>
        <p:spPr>
          <a:xfrm>
            <a:off x="8611165" y="6356746"/>
            <a:ext cx="2742447" cy="36427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p26"/>
          <p:cNvSpPr/>
          <p:nvPr/>
        </p:nvSpPr>
        <p:spPr>
          <a:xfrm>
            <a:off x="9090186" y="6438528"/>
            <a:ext cx="966254"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
                <a:solidFill>
                  <a:srgbClr val="FFFFFF"/>
                </a:solidFill>
                <a:latin typeface="Calibri"/>
                <a:ea typeface="Calibri"/>
                <a:cs typeface="Calibri"/>
                <a:sym typeface="Calibri"/>
              </a:rPr>
              <a:t>PPT模板下载：www.1ppt.com/moban/          行业PPT模板：www.1ppt.com/hangye/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节日PPT模板：www.1ppt.com/jieri/          PPT素材：www.1ppt.com/sucai/</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PPT背景图片：www.1ppt.com/beijing/        PPT图表：www.1ppt.com/tubiao/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精美PPT下载：www.1ppt.com/xiazai/         PPT教程： www.1ppt.com/powerpoint/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PPT课件：www.1ppt.com/kejian/             字体下载：www.1ppt.com/ziti/</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工作总结PPT：www.1ppt.com/xiazai/zongjie/ 工作计划：www.1ppt.com/xiazai/jihua/</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商务PPT模板：www.1ppt.com/moban/shangwu/  个人简历PPT：www.1ppt.com/xiazai/jianli/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毕业答辩PPT：www.1ppt.com/xiazai/dabian/  工作汇报PPT：www.1ppt.com/xiazai/huibao/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 </a:t>
            </a:r>
            <a:endParaRPr/>
          </a:p>
        </p:txBody>
      </p:sp>
    </p:spTree>
    <p:extLst>
      <p:ext uri="{BB962C8B-B14F-4D97-AF65-F5344CB8AC3E}">
        <p14:creationId xmlns:p14="http://schemas.microsoft.com/office/powerpoint/2010/main" val="11974726"/>
      </p:ext>
    </p:extLst>
  </p:cSld>
  <p:clrMapOvr>
    <a:masterClrMapping/>
  </p:clrMapOvr>
  <p:transition spd="slow">
    <p:push/>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3_自定义版式">
  <p:cSld name="3_自定义版式">
    <p:spTree>
      <p:nvGrpSpPr>
        <p:cNvPr id="1" name="Shape 51"/>
        <p:cNvGrpSpPr/>
        <p:nvPr/>
      </p:nvGrpSpPr>
      <p:grpSpPr>
        <a:xfrm>
          <a:off x="0" y="0"/>
          <a:ext cx="0" cy="0"/>
          <a:chOff x="0" y="0"/>
          <a:chExt cx="0" cy="0"/>
        </a:xfrm>
      </p:grpSpPr>
      <p:sp>
        <p:nvSpPr>
          <p:cNvPr id="52" name="Google Shape;52;p27"/>
          <p:cNvSpPr txBox="1">
            <a:spLocks noGrp="1"/>
          </p:cNvSpPr>
          <p:nvPr>
            <p:ph type="title"/>
          </p:nvPr>
        </p:nvSpPr>
        <p:spPr>
          <a:xfrm>
            <a:off x="838389" y="365781"/>
            <a:ext cx="10515224" cy="13246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7"/>
          <p:cNvSpPr txBox="1">
            <a:spLocks noGrp="1"/>
          </p:cNvSpPr>
          <p:nvPr>
            <p:ph type="dt" idx="10"/>
          </p:nvPr>
        </p:nvSpPr>
        <p:spPr>
          <a:xfrm>
            <a:off x="838389" y="6356746"/>
            <a:ext cx="2742447" cy="3642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7"/>
          <p:cNvSpPr txBox="1">
            <a:spLocks noGrp="1"/>
          </p:cNvSpPr>
          <p:nvPr>
            <p:ph type="ftr" idx="11"/>
          </p:nvPr>
        </p:nvSpPr>
        <p:spPr>
          <a:xfrm>
            <a:off x="4038412" y="6356746"/>
            <a:ext cx="4115176" cy="3642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7"/>
          <p:cNvSpPr txBox="1">
            <a:spLocks noGrp="1"/>
          </p:cNvSpPr>
          <p:nvPr>
            <p:ph type="sldNum" idx="12"/>
          </p:nvPr>
        </p:nvSpPr>
        <p:spPr>
          <a:xfrm>
            <a:off x="8611165" y="6356746"/>
            <a:ext cx="2742447" cy="36427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22714932"/>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1841196979"/>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4285113156"/>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标题和内容" type="obj">
  <p:cSld name="1_标题和内容">
    <p:spTree>
      <p:nvGrpSpPr>
        <p:cNvPr id="1" name="Shape 27"/>
        <p:cNvGrpSpPr/>
        <p:nvPr/>
      </p:nvGrpSpPr>
      <p:grpSpPr>
        <a:xfrm>
          <a:off x="0" y="0"/>
          <a:ext cx="0" cy="0"/>
          <a:chOff x="0" y="0"/>
          <a:chExt cx="0" cy="0"/>
        </a:xfrm>
      </p:grpSpPr>
      <p:pic>
        <p:nvPicPr>
          <p:cNvPr id="28" name="Google Shape;28;p22"/>
          <p:cNvPicPr preferRelativeResize="0"/>
          <p:nvPr/>
        </p:nvPicPr>
        <p:blipFill rotWithShape="1">
          <a:blip r:embed="rId2">
            <a:alphaModFix/>
          </a:blip>
          <a:srcRect/>
          <a:stretch/>
        </p:blipFill>
        <p:spPr>
          <a:xfrm>
            <a:off x="87866" y="13280"/>
            <a:ext cx="983167" cy="1094269"/>
          </a:xfrm>
          <a:prstGeom prst="rect">
            <a:avLst/>
          </a:prstGeom>
          <a:noFill/>
          <a:ln>
            <a:noFill/>
          </a:ln>
        </p:spPr>
      </p:pic>
      <p:pic>
        <p:nvPicPr>
          <p:cNvPr id="29" name="Google Shape;29;p22"/>
          <p:cNvPicPr preferRelativeResize="0"/>
          <p:nvPr/>
        </p:nvPicPr>
        <p:blipFill rotWithShape="1">
          <a:blip r:embed="rId3">
            <a:alphaModFix/>
          </a:blip>
          <a:srcRect/>
          <a:stretch/>
        </p:blipFill>
        <p:spPr>
          <a:xfrm flipH="1">
            <a:off x="-12943" y="5771517"/>
            <a:ext cx="12192000" cy="1545915"/>
          </a:xfrm>
          <a:prstGeom prst="rect">
            <a:avLst/>
          </a:prstGeom>
          <a:noFill/>
          <a:ln>
            <a:noFill/>
          </a:ln>
        </p:spPr>
      </p:pic>
    </p:spTree>
    <p:extLst>
      <p:ext uri="{BB962C8B-B14F-4D97-AF65-F5344CB8AC3E}">
        <p14:creationId xmlns:p14="http://schemas.microsoft.com/office/powerpoint/2010/main" val="2973644807"/>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image" Target="../media/image1.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theme" Target="../theme/theme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389" y="365781"/>
            <a:ext cx="10515224" cy="132463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170"/>
              <a:buFont typeface="Microsoft Yahei"/>
              <a:buNone/>
              <a:defRPr sz="4170" b="0" i="0" u="none" strike="noStrike" cap="none">
                <a:solidFill>
                  <a:schemeClr val="dk1"/>
                </a:solidFill>
                <a:latin typeface="Microsoft Yahei"/>
                <a:ea typeface="Microsoft Yahei"/>
                <a:cs typeface="Microsoft Yahei"/>
                <a:sym typeface="Microsoft Yahe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389" y="1825890"/>
            <a:ext cx="10515224" cy="4351729"/>
          </a:xfrm>
          <a:prstGeom prst="rect">
            <a:avLst/>
          </a:prstGeom>
          <a:noFill/>
          <a:ln>
            <a:noFill/>
          </a:ln>
        </p:spPr>
        <p:txBody>
          <a:bodyPr spcFirstLastPara="1" wrap="square" lIns="91425" tIns="45700" rIns="91425" bIns="45700" anchor="t" anchorCtr="0">
            <a:normAutofit/>
          </a:bodyPr>
          <a:lstStyle>
            <a:lvl1pPr marL="457200" marR="0" lvl="0" indent="-397192" algn="l" rtl="0">
              <a:lnSpc>
                <a:spcPct val="90000"/>
              </a:lnSpc>
              <a:spcBef>
                <a:spcPts val="5045"/>
              </a:spcBef>
              <a:spcAft>
                <a:spcPts val="0"/>
              </a:spcAft>
              <a:buClr>
                <a:schemeClr val="dk1"/>
              </a:buClr>
              <a:buSzPts val="2655"/>
              <a:buFont typeface="Arial"/>
              <a:buChar char="•"/>
              <a:defRPr sz="2655" b="0" i="0" u="none" strike="noStrike" cap="none">
                <a:solidFill>
                  <a:schemeClr val="dk1"/>
                </a:solidFill>
                <a:latin typeface="Microsoft Yahei"/>
                <a:ea typeface="Microsoft Yahei"/>
                <a:cs typeface="Microsoft Yahei"/>
                <a:sym typeface="Microsoft Yahei"/>
              </a:defRPr>
            </a:lvl1pPr>
            <a:lvl2pPr marL="914400" marR="0" lvl="1" indent="-373062" algn="l" rtl="0">
              <a:lnSpc>
                <a:spcPct val="90000"/>
              </a:lnSpc>
              <a:spcBef>
                <a:spcPts val="2161"/>
              </a:spcBef>
              <a:spcAft>
                <a:spcPts val="0"/>
              </a:spcAft>
              <a:buClr>
                <a:schemeClr val="dk1"/>
              </a:buClr>
              <a:buSzPts val="2275"/>
              <a:buFont typeface="Arial"/>
              <a:buChar char="•"/>
              <a:defRPr sz="2275" b="0" i="0" u="none" strike="noStrike" cap="none">
                <a:solidFill>
                  <a:schemeClr val="dk1"/>
                </a:solidFill>
                <a:latin typeface="Microsoft Yahei"/>
                <a:ea typeface="Microsoft Yahei"/>
                <a:cs typeface="Microsoft Yahei"/>
                <a:sym typeface="Microsoft Yahei"/>
              </a:defRPr>
            </a:lvl2pPr>
            <a:lvl3pPr marL="1371600" marR="0" lvl="2" indent="-348932" algn="l" rtl="0">
              <a:lnSpc>
                <a:spcPct val="90000"/>
              </a:lnSpc>
              <a:spcBef>
                <a:spcPts val="1800"/>
              </a:spcBef>
              <a:spcAft>
                <a:spcPts val="0"/>
              </a:spcAft>
              <a:buClr>
                <a:schemeClr val="dk1"/>
              </a:buClr>
              <a:buSzPts val="1895"/>
              <a:buFont typeface="Arial"/>
              <a:buChar char="•"/>
              <a:defRPr sz="1895" b="0" i="0" u="none" strike="noStrike" cap="none">
                <a:solidFill>
                  <a:schemeClr val="dk1"/>
                </a:solidFill>
                <a:latin typeface="Microsoft Yahei"/>
                <a:ea typeface="Microsoft Yahei"/>
                <a:cs typeface="Microsoft Yahei"/>
                <a:sym typeface="Microsoft Yahei"/>
              </a:defRPr>
            </a:lvl3pPr>
            <a:lvl4pPr marL="1828800" marR="0" lvl="3" indent="-336867" algn="l" rtl="0">
              <a:lnSpc>
                <a:spcPct val="90000"/>
              </a:lnSpc>
              <a:spcBef>
                <a:spcPts val="1620"/>
              </a:spcBef>
              <a:spcAft>
                <a:spcPts val="0"/>
              </a:spcAft>
              <a:buClr>
                <a:schemeClr val="dk1"/>
              </a:buClr>
              <a:buSzPts val="1705"/>
              <a:buFont typeface="Arial"/>
              <a:buChar char="•"/>
              <a:defRPr sz="1704" b="0" i="0" u="none" strike="noStrike" cap="none">
                <a:solidFill>
                  <a:schemeClr val="dk1"/>
                </a:solidFill>
                <a:latin typeface="Microsoft Yahei"/>
                <a:ea typeface="Microsoft Yahei"/>
                <a:cs typeface="Microsoft Yahei"/>
                <a:sym typeface="Microsoft Yahei"/>
              </a:defRPr>
            </a:lvl4pPr>
            <a:lvl5pPr marL="2286000" marR="0" lvl="4" indent="-336867" algn="l" rtl="0">
              <a:lnSpc>
                <a:spcPct val="90000"/>
              </a:lnSpc>
              <a:spcBef>
                <a:spcPts val="1620"/>
              </a:spcBef>
              <a:spcAft>
                <a:spcPts val="0"/>
              </a:spcAft>
              <a:buClr>
                <a:schemeClr val="dk1"/>
              </a:buClr>
              <a:buSzPts val="1705"/>
              <a:buFont typeface="Arial"/>
              <a:buChar char="•"/>
              <a:defRPr sz="1704" b="0" i="0" u="none" strike="noStrike" cap="none">
                <a:solidFill>
                  <a:schemeClr val="dk1"/>
                </a:solidFill>
                <a:latin typeface="Microsoft Yahei"/>
                <a:ea typeface="Microsoft Yahei"/>
                <a:cs typeface="Microsoft Yahei"/>
                <a:sym typeface="Microsoft Yahei"/>
              </a:defRPr>
            </a:lvl5pPr>
            <a:lvl6pPr marL="2743200" marR="0" lvl="5" indent="-336867" algn="l" rtl="0">
              <a:lnSpc>
                <a:spcPct val="90000"/>
              </a:lnSpc>
              <a:spcBef>
                <a:spcPts val="1620"/>
              </a:spcBef>
              <a:spcAft>
                <a:spcPts val="0"/>
              </a:spcAft>
              <a:buClr>
                <a:schemeClr val="dk1"/>
              </a:buClr>
              <a:buSzPts val="1705"/>
              <a:buFont typeface="Arial"/>
              <a:buChar char="•"/>
              <a:defRPr sz="1704" b="0" i="0" u="none" strike="noStrike" cap="none">
                <a:solidFill>
                  <a:schemeClr val="dk1"/>
                </a:solidFill>
                <a:latin typeface="Microsoft Yahei"/>
                <a:ea typeface="Microsoft Yahei"/>
                <a:cs typeface="Microsoft Yahei"/>
                <a:sym typeface="Microsoft Yahei"/>
              </a:defRPr>
            </a:lvl6pPr>
            <a:lvl7pPr marL="3200400" marR="0" lvl="6" indent="-336867" algn="l" rtl="0">
              <a:lnSpc>
                <a:spcPct val="90000"/>
              </a:lnSpc>
              <a:spcBef>
                <a:spcPts val="1620"/>
              </a:spcBef>
              <a:spcAft>
                <a:spcPts val="0"/>
              </a:spcAft>
              <a:buClr>
                <a:schemeClr val="dk1"/>
              </a:buClr>
              <a:buSzPts val="1705"/>
              <a:buFont typeface="Arial"/>
              <a:buChar char="•"/>
              <a:defRPr sz="1704" b="0" i="0" u="none" strike="noStrike" cap="none">
                <a:solidFill>
                  <a:schemeClr val="dk1"/>
                </a:solidFill>
                <a:latin typeface="Microsoft Yahei"/>
                <a:ea typeface="Microsoft Yahei"/>
                <a:cs typeface="Microsoft Yahei"/>
                <a:sym typeface="Microsoft Yahei"/>
              </a:defRPr>
            </a:lvl7pPr>
            <a:lvl8pPr marL="3657600" marR="0" lvl="7" indent="-336867" algn="l" rtl="0">
              <a:lnSpc>
                <a:spcPct val="90000"/>
              </a:lnSpc>
              <a:spcBef>
                <a:spcPts val="1620"/>
              </a:spcBef>
              <a:spcAft>
                <a:spcPts val="0"/>
              </a:spcAft>
              <a:buClr>
                <a:schemeClr val="dk1"/>
              </a:buClr>
              <a:buSzPts val="1705"/>
              <a:buFont typeface="Arial"/>
              <a:buChar char="•"/>
              <a:defRPr sz="1704" b="0" i="0" u="none" strike="noStrike" cap="none">
                <a:solidFill>
                  <a:schemeClr val="dk1"/>
                </a:solidFill>
                <a:latin typeface="Microsoft Yahei"/>
                <a:ea typeface="Microsoft Yahei"/>
                <a:cs typeface="Microsoft Yahei"/>
                <a:sym typeface="Microsoft Yahei"/>
              </a:defRPr>
            </a:lvl8pPr>
            <a:lvl9pPr marL="4114800" marR="0" lvl="8" indent="-336867" algn="l" rtl="0">
              <a:lnSpc>
                <a:spcPct val="90000"/>
              </a:lnSpc>
              <a:spcBef>
                <a:spcPts val="1620"/>
              </a:spcBef>
              <a:spcAft>
                <a:spcPts val="0"/>
              </a:spcAft>
              <a:buClr>
                <a:schemeClr val="dk1"/>
              </a:buClr>
              <a:buSzPts val="1705"/>
              <a:buFont typeface="Arial"/>
              <a:buChar char="•"/>
              <a:defRPr sz="1704" b="0" i="0" u="none" strike="noStrike" cap="none">
                <a:solidFill>
                  <a:schemeClr val="dk1"/>
                </a:solidFill>
                <a:latin typeface="Microsoft Yahei"/>
                <a:ea typeface="Microsoft Yahei"/>
                <a:cs typeface="Microsoft Yahei"/>
                <a:sym typeface="Microsoft Yahei"/>
              </a:defRPr>
            </a:lvl9pPr>
          </a:lstStyle>
          <a:p>
            <a:endParaRPr/>
          </a:p>
        </p:txBody>
      </p:sp>
      <p:sp>
        <p:nvSpPr>
          <p:cNvPr id="12" name="Google Shape;12;p20"/>
          <p:cNvSpPr txBox="1">
            <a:spLocks noGrp="1"/>
          </p:cNvSpPr>
          <p:nvPr>
            <p:ph type="dt" idx="10"/>
          </p:nvPr>
        </p:nvSpPr>
        <p:spPr>
          <a:xfrm>
            <a:off x="838389" y="6356746"/>
            <a:ext cx="2742447" cy="36427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4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412" y="6356746"/>
            <a:ext cx="4115176" cy="36427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14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611165" y="6356746"/>
            <a:ext cx="2742447" cy="36427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14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14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14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14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14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14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14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14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1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0"/>
          <p:cNvSpPr txBox="1"/>
          <p:nvPr/>
        </p:nvSpPr>
        <p:spPr>
          <a:xfrm>
            <a:off x="667960" y="186428"/>
            <a:ext cx="1628140" cy="497205"/>
          </a:xfrm>
          <a:prstGeom prst="rect">
            <a:avLst/>
          </a:prstGeom>
          <a:noFill/>
          <a:ln>
            <a:noFill/>
          </a:ln>
        </p:spPr>
        <p:txBody>
          <a:bodyPr spcFirstLastPara="1" wrap="square" lIns="128575" tIns="64275" rIns="128575" bIns="64275" anchor="t" anchorCtr="0">
            <a:spAutoFit/>
          </a:bodyPr>
          <a:lstStyle/>
          <a:p>
            <a:pPr marL="0" marR="0" lvl="0" indent="0" algn="ctr" rtl="0">
              <a:spcBef>
                <a:spcPts val="0"/>
              </a:spcBef>
              <a:spcAft>
                <a:spcPts val="0"/>
              </a:spcAft>
              <a:buNone/>
            </a:pPr>
            <a:r>
              <a:rPr lang="en-US" sz="2400" b="0" i="0" u="none" strike="noStrike" cap="none">
                <a:solidFill>
                  <a:schemeClr val="lt1"/>
                </a:solidFill>
                <a:latin typeface="Arial"/>
                <a:ea typeface="Arial"/>
                <a:cs typeface="Arial"/>
                <a:sym typeface="Arial"/>
              </a:rPr>
              <a:t>添加标题</a:t>
            </a:r>
            <a:endParaRPr/>
          </a:p>
        </p:txBody>
      </p:sp>
      <p:pic>
        <p:nvPicPr>
          <p:cNvPr id="16" name="Google Shape;16;p20"/>
          <p:cNvPicPr preferRelativeResize="0"/>
          <p:nvPr/>
        </p:nvPicPr>
        <p:blipFill rotWithShape="1">
          <a:blip r:embed="rId36">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 id="2147483673" r:id="rId12"/>
    <p:sldLayoutId id="2147483672" r:id="rId13"/>
    <p:sldLayoutId id="2147483671" r:id="rId14"/>
    <p:sldLayoutId id="2147483670" r:id="rId15"/>
    <p:sldLayoutId id="2147483669" r:id="rId16"/>
    <p:sldLayoutId id="2147483668" r:id="rId17"/>
    <p:sldLayoutId id="2147483667" r:id="rId18"/>
    <p:sldLayoutId id="2147483666" r:id="rId19"/>
    <p:sldLayoutId id="2147483665" r:id="rId20"/>
    <p:sldLayoutId id="2147483664" r:id="rId21"/>
    <p:sldLayoutId id="2147483663" r:id="rId22"/>
    <p:sldLayoutId id="2147483662" r:id="rId23"/>
    <p:sldLayoutId id="2147483661" r:id="rId24"/>
    <p:sldLayoutId id="2147483660" r:id="rId25"/>
    <p:sldLayoutId id="2147483659" r:id="rId26"/>
    <p:sldLayoutId id="2147483658" r:id="rId27"/>
    <p:sldLayoutId id="2147483657" r:id="rId28"/>
    <p:sldLayoutId id="2147483656" r:id="rId29"/>
    <p:sldLayoutId id="2147483651" r:id="rId30"/>
    <p:sldLayoutId id="2147483652" r:id="rId31"/>
    <p:sldLayoutId id="2147483653" r:id="rId32"/>
    <p:sldLayoutId id="2147483654" r:id="rId33"/>
    <p:sldLayoutId id="2147483655" r:id="rId34"/>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389" y="365781"/>
            <a:ext cx="10515224" cy="132463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170"/>
              <a:buFont typeface="Microsoft Yahei"/>
              <a:buNone/>
              <a:defRPr sz="4170" b="0" i="0" u="none" strike="noStrike" cap="none">
                <a:solidFill>
                  <a:schemeClr val="dk1"/>
                </a:solidFill>
                <a:latin typeface="Microsoft Yahei"/>
                <a:ea typeface="Microsoft Yahei"/>
                <a:cs typeface="Microsoft Yahei"/>
                <a:sym typeface="Microsoft Yahe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389" y="1825890"/>
            <a:ext cx="10515224" cy="4351729"/>
          </a:xfrm>
          <a:prstGeom prst="rect">
            <a:avLst/>
          </a:prstGeom>
          <a:noFill/>
          <a:ln>
            <a:noFill/>
          </a:ln>
        </p:spPr>
        <p:txBody>
          <a:bodyPr spcFirstLastPara="1" wrap="square" lIns="91425" tIns="45700" rIns="91425" bIns="45700" anchor="t" anchorCtr="0">
            <a:normAutofit/>
          </a:bodyPr>
          <a:lstStyle>
            <a:lvl1pPr marL="457200" marR="0" lvl="0" indent="-397192" algn="l" rtl="0">
              <a:lnSpc>
                <a:spcPct val="90000"/>
              </a:lnSpc>
              <a:spcBef>
                <a:spcPts val="5045"/>
              </a:spcBef>
              <a:spcAft>
                <a:spcPts val="0"/>
              </a:spcAft>
              <a:buClr>
                <a:schemeClr val="dk1"/>
              </a:buClr>
              <a:buSzPts val="2655"/>
              <a:buFont typeface="Arial"/>
              <a:buChar char="•"/>
              <a:defRPr sz="2655" b="0" i="0" u="none" strike="noStrike" cap="none">
                <a:solidFill>
                  <a:schemeClr val="dk1"/>
                </a:solidFill>
                <a:latin typeface="Microsoft Yahei"/>
                <a:ea typeface="Microsoft Yahei"/>
                <a:cs typeface="Microsoft Yahei"/>
                <a:sym typeface="Microsoft Yahei"/>
              </a:defRPr>
            </a:lvl1pPr>
            <a:lvl2pPr marL="914400" marR="0" lvl="1" indent="-373062" algn="l" rtl="0">
              <a:lnSpc>
                <a:spcPct val="90000"/>
              </a:lnSpc>
              <a:spcBef>
                <a:spcPts val="2161"/>
              </a:spcBef>
              <a:spcAft>
                <a:spcPts val="0"/>
              </a:spcAft>
              <a:buClr>
                <a:schemeClr val="dk1"/>
              </a:buClr>
              <a:buSzPts val="2275"/>
              <a:buFont typeface="Arial"/>
              <a:buChar char="•"/>
              <a:defRPr sz="2275" b="0" i="0" u="none" strike="noStrike" cap="none">
                <a:solidFill>
                  <a:schemeClr val="dk1"/>
                </a:solidFill>
                <a:latin typeface="Microsoft Yahei"/>
                <a:ea typeface="Microsoft Yahei"/>
                <a:cs typeface="Microsoft Yahei"/>
                <a:sym typeface="Microsoft Yahei"/>
              </a:defRPr>
            </a:lvl2pPr>
            <a:lvl3pPr marL="1371600" marR="0" lvl="2" indent="-348932" algn="l" rtl="0">
              <a:lnSpc>
                <a:spcPct val="90000"/>
              </a:lnSpc>
              <a:spcBef>
                <a:spcPts val="1800"/>
              </a:spcBef>
              <a:spcAft>
                <a:spcPts val="0"/>
              </a:spcAft>
              <a:buClr>
                <a:schemeClr val="dk1"/>
              </a:buClr>
              <a:buSzPts val="1895"/>
              <a:buFont typeface="Arial"/>
              <a:buChar char="•"/>
              <a:defRPr sz="1895" b="0" i="0" u="none" strike="noStrike" cap="none">
                <a:solidFill>
                  <a:schemeClr val="dk1"/>
                </a:solidFill>
                <a:latin typeface="Microsoft Yahei"/>
                <a:ea typeface="Microsoft Yahei"/>
                <a:cs typeface="Microsoft Yahei"/>
                <a:sym typeface="Microsoft Yahei"/>
              </a:defRPr>
            </a:lvl3pPr>
            <a:lvl4pPr marL="1828800" marR="0" lvl="3" indent="-336867" algn="l" rtl="0">
              <a:lnSpc>
                <a:spcPct val="90000"/>
              </a:lnSpc>
              <a:spcBef>
                <a:spcPts val="1620"/>
              </a:spcBef>
              <a:spcAft>
                <a:spcPts val="0"/>
              </a:spcAft>
              <a:buClr>
                <a:schemeClr val="dk1"/>
              </a:buClr>
              <a:buSzPts val="1705"/>
              <a:buFont typeface="Arial"/>
              <a:buChar char="•"/>
              <a:defRPr sz="1704" b="0" i="0" u="none" strike="noStrike" cap="none">
                <a:solidFill>
                  <a:schemeClr val="dk1"/>
                </a:solidFill>
                <a:latin typeface="Microsoft Yahei"/>
                <a:ea typeface="Microsoft Yahei"/>
                <a:cs typeface="Microsoft Yahei"/>
                <a:sym typeface="Microsoft Yahei"/>
              </a:defRPr>
            </a:lvl4pPr>
            <a:lvl5pPr marL="2286000" marR="0" lvl="4" indent="-336867" algn="l" rtl="0">
              <a:lnSpc>
                <a:spcPct val="90000"/>
              </a:lnSpc>
              <a:spcBef>
                <a:spcPts val="1620"/>
              </a:spcBef>
              <a:spcAft>
                <a:spcPts val="0"/>
              </a:spcAft>
              <a:buClr>
                <a:schemeClr val="dk1"/>
              </a:buClr>
              <a:buSzPts val="1705"/>
              <a:buFont typeface="Arial"/>
              <a:buChar char="•"/>
              <a:defRPr sz="1704" b="0" i="0" u="none" strike="noStrike" cap="none">
                <a:solidFill>
                  <a:schemeClr val="dk1"/>
                </a:solidFill>
                <a:latin typeface="Microsoft Yahei"/>
                <a:ea typeface="Microsoft Yahei"/>
                <a:cs typeface="Microsoft Yahei"/>
                <a:sym typeface="Microsoft Yahei"/>
              </a:defRPr>
            </a:lvl5pPr>
            <a:lvl6pPr marL="2743200" marR="0" lvl="5" indent="-336867" algn="l" rtl="0">
              <a:lnSpc>
                <a:spcPct val="90000"/>
              </a:lnSpc>
              <a:spcBef>
                <a:spcPts val="1620"/>
              </a:spcBef>
              <a:spcAft>
                <a:spcPts val="0"/>
              </a:spcAft>
              <a:buClr>
                <a:schemeClr val="dk1"/>
              </a:buClr>
              <a:buSzPts val="1705"/>
              <a:buFont typeface="Arial"/>
              <a:buChar char="•"/>
              <a:defRPr sz="1704" b="0" i="0" u="none" strike="noStrike" cap="none">
                <a:solidFill>
                  <a:schemeClr val="dk1"/>
                </a:solidFill>
                <a:latin typeface="Microsoft Yahei"/>
                <a:ea typeface="Microsoft Yahei"/>
                <a:cs typeface="Microsoft Yahei"/>
                <a:sym typeface="Microsoft Yahei"/>
              </a:defRPr>
            </a:lvl6pPr>
            <a:lvl7pPr marL="3200400" marR="0" lvl="6" indent="-336867" algn="l" rtl="0">
              <a:lnSpc>
                <a:spcPct val="90000"/>
              </a:lnSpc>
              <a:spcBef>
                <a:spcPts val="1620"/>
              </a:spcBef>
              <a:spcAft>
                <a:spcPts val="0"/>
              </a:spcAft>
              <a:buClr>
                <a:schemeClr val="dk1"/>
              </a:buClr>
              <a:buSzPts val="1705"/>
              <a:buFont typeface="Arial"/>
              <a:buChar char="•"/>
              <a:defRPr sz="1704" b="0" i="0" u="none" strike="noStrike" cap="none">
                <a:solidFill>
                  <a:schemeClr val="dk1"/>
                </a:solidFill>
                <a:latin typeface="Microsoft Yahei"/>
                <a:ea typeface="Microsoft Yahei"/>
                <a:cs typeface="Microsoft Yahei"/>
                <a:sym typeface="Microsoft Yahei"/>
              </a:defRPr>
            </a:lvl7pPr>
            <a:lvl8pPr marL="3657600" marR="0" lvl="7" indent="-336867" algn="l" rtl="0">
              <a:lnSpc>
                <a:spcPct val="90000"/>
              </a:lnSpc>
              <a:spcBef>
                <a:spcPts val="1620"/>
              </a:spcBef>
              <a:spcAft>
                <a:spcPts val="0"/>
              </a:spcAft>
              <a:buClr>
                <a:schemeClr val="dk1"/>
              </a:buClr>
              <a:buSzPts val="1705"/>
              <a:buFont typeface="Arial"/>
              <a:buChar char="•"/>
              <a:defRPr sz="1704" b="0" i="0" u="none" strike="noStrike" cap="none">
                <a:solidFill>
                  <a:schemeClr val="dk1"/>
                </a:solidFill>
                <a:latin typeface="Microsoft Yahei"/>
                <a:ea typeface="Microsoft Yahei"/>
                <a:cs typeface="Microsoft Yahei"/>
                <a:sym typeface="Microsoft Yahei"/>
              </a:defRPr>
            </a:lvl8pPr>
            <a:lvl9pPr marL="4114800" marR="0" lvl="8" indent="-336867" algn="l" rtl="0">
              <a:lnSpc>
                <a:spcPct val="90000"/>
              </a:lnSpc>
              <a:spcBef>
                <a:spcPts val="1620"/>
              </a:spcBef>
              <a:spcAft>
                <a:spcPts val="0"/>
              </a:spcAft>
              <a:buClr>
                <a:schemeClr val="dk1"/>
              </a:buClr>
              <a:buSzPts val="1705"/>
              <a:buFont typeface="Arial"/>
              <a:buChar char="•"/>
              <a:defRPr sz="1704" b="0" i="0" u="none" strike="noStrike" cap="none">
                <a:solidFill>
                  <a:schemeClr val="dk1"/>
                </a:solidFill>
                <a:latin typeface="Microsoft Yahei"/>
                <a:ea typeface="Microsoft Yahei"/>
                <a:cs typeface="Microsoft Yahei"/>
                <a:sym typeface="Microsoft Yahei"/>
              </a:defRPr>
            </a:lvl9pPr>
          </a:lstStyle>
          <a:p>
            <a:endParaRPr/>
          </a:p>
        </p:txBody>
      </p:sp>
      <p:sp>
        <p:nvSpPr>
          <p:cNvPr id="12" name="Google Shape;12;p20"/>
          <p:cNvSpPr txBox="1">
            <a:spLocks noGrp="1"/>
          </p:cNvSpPr>
          <p:nvPr>
            <p:ph type="dt" idx="10"/>
          </p:nvPr>
        </p:nvSpPr>
        <p:spPr>
          <a:xfrm>
            <a:off x="838389" y="6356746"/>
            <a:ext cx="2742447" cy="36427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4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412" y="6356746"/>
            <a:ext cx="4115176" cy="36427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14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611165" y="6356746"/>
            <a:ext cx="2742447" cy="36427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14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14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14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14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14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14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14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14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1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0"/>
          <p:cNvSpPr txBox="1"/>
          <p:nvPr/>
        </p:nvSpPr>
        <p:spPr>
          <a:xfrm>
            <a:off x="667960" y="186428"/>
            <a:ext cx="1628140" cy="497205"/>
          </a:xfrm>
          <a:prstGeom prst="rect">
            <a:avLst/>
          </a:prstGeom>
          <a:noFill/>
          <a:ln>
            <a:noFill/>
          </a:ln>
        </p:spPr>
        <p:txBody>
          <a:bodyPr spcFirstLastPara="1" wrap="square" lIns="128575" tIns="64275" rIns="128575" bIns="64275" anchor="t" anchorCtr="0">
            <a:spAutoFit/>
          </a:bodyPr>
          <a:lstStyle/>
          <a:p>
            <a:pPr marL="0" marR="0" lvl="0" indent="0" algn="ctr" rtl="0">
              <a:spcBef>
                <a:spcPts val="0"/>
              </a:spcBef>
              <a:spcAft>
                <a:spcPts val="0"/>
              </a:spcAft>
              <a:buNone/>
            </a:pPr>
            <a:r>
              <a:rPr lang="en-US" sz="2400" b="0" i="0" u="none" strike="noStrike" cap="none">
                <a:solidFill>
                  <a:schemeClr val="lt1"/>
                </a:solidFill>
                <a:latin typeface="Arial"/>
                <a:ea typeface="Arial"/>
                <a:cs typeface="Arial"/>
                <a:sym typeface="Arial"/>
              </a:rPr>
              <a:t>添加标题</a:t>
            </a:r>
            <a:endParaRPr/>
          </a:p>
        </p:txBody>
      </p:sp>
      <p:pic>
        <p:nvPicPr>
          <p:cNvPr id="16" name="Google Shape;16;p20"/>
          <p:cNvPicPr preferRelativeResize="0"/>
          <p:nvPr/>
        </p:nvPicPr>
        <p:blipFill rotWithShape="1">
          <a:blip r:embed="rId37">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2097172212"/>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microsoft.com/office/2007/relationships/hdphoto" Target="../media/hdphoto5.wdp"/><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6.png"/><Relationship Id="rId5" Type="http://schemas.microsoft.com/office/2007/relationships/hdphoto" Target="../media/hdphoto4.wdp"/><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microsoft.com/office/2007/relationships/hdphoto" Target="../media/hdphoto5.wdp"/><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6.png"/><Relationship Id="rId5" Type="http://schemas.microsoft.com/office/2007/relationships/hdphoto" Target="../media/hdphoto4.wdp"/><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
          <p:cNvSpPr txBox="1"/>
          <p:nvPr/>
        </p:nvSpPr>
        <p:spPr>
          <a:xfrm>
            <a:off x="2924300" y="932443"/>
            <a:ext cx="7311703" cy="673237"/>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76ABB9"/>
              </a:buClr>
              <a:buSzPts val="4800"/>
              <a:buFont typeface="Arial"/>
              <a:buNone/>
              <a:tabLst/>
              <a:defRPr/>
            </a:pPr>
            <a:r>
              <a:rPr kumimoji="0" lang="en-US" sz="3200" b="1" i="0" u="none" strike="noStrike" kern="0" cap="none" spc="0" normalizeH="0" baseline="0" noProof="0" dirty="0" err="1">
                <a:ln>
                  <a:noFill/>
                </a:ln>
                <a:solidFill>
                  <a:srgbClr val="76ABB9"/>
                </a:solidFill>
                <a:effectLst/>
                <a:uLnTx/>
                <a:uFillTx/>
                <a:latin typeface="Coiny" panose="02000903060500060000" pitchFamily="2" charset="0"/>
                <a:ea typeface="Times New Roman"/>
                <a:cs typeface="Times New Roman"/>
                <a:sym typeface="Times New Roman"/>
              </a:rPr>
              <a:t>Thứ</a:t>
            </a:r>
            <a:r>
              <a:rPr kumimoji="0" lang="en-US" sz="3200" b="1" i="0" u="none" strike="noStrike" kern="0" cap="none" spc="0" normalizeH="0" baseline="0" noProof="0" dirty="0">
                <a:ln>
                  <a:noFill/>
                </a:ln>
                <a:solidFill>
                  <a:srgbClr val="76ABB9"/>
                </a:solidFill>
                <a:effectLst/>
                <a:uLnTx/>
                <a:uFillTx/>
                <a:latin typeface="Coiny" panose="02000903060500060000" pitchFamily="2" charset="0"/>
                <a:ea typeface="Times New Roman"/>
                <a:cs typeface="Times New Roman"/>
                <a:sym typeface="Times New Roman"/>
              </a:rPr>
              <a:t>…</a:t>
            </a:r>
            <a:r>
              <a:rPr kumimoji="0" lang="en-US" sz="3200" b="1" i="0" u="none" strike="noStrike" kern="0" cap="none" spc="0" normalizeH="0" baseline="0" noProof="0" dirty="0" err="1">
                <a:ln>
                  <a:noFill/>
                </a:ln>
                <a:solidFill>
                  <a:srgbClr val="76ABB9"/>
                </a:solidFill>
                <a:effectLst/>
                <a:uLnTx/>
                <a:uFillTx/>
                <a:latin typeface="Coiny" panose="02000903060500060000" pitchFamily="2" charset="0"/>
                <a:ea typeface="Times New Roman"/>
                <a:cs typeface="Times New Roman"/>
                <a:sym typeface="Times New Roman"/>
              </a:rPr>
              <a:t>ngày</a:t>
            </a:r>
            <a:r>
              <a:rPr kumimoji="0" lang="en-US" sz="3200" b="1" i="0" u="none" strike="noStrike" kern="0" cap="none" spc="0" normalizeH="0" baseline="0" noProof="0" dirty="0">
                <a:ln>
                  <a:noFill/>
                </a:ln>
                <a:solidFill>
                  <a:srgbClr val="76ABB9"/>
                </a:solidFill>
                <a:effectLst/>
                <a:uLnTx/>
                <a:uFillTx/>
                <a:latin typeface="Coiny" panose="02000903060500060000" pitchFamily="2" charset="0"/>
                <a:ea typeface="Times New Roman"/>
                <a:cs typeface="Times New Roman"/>
                <a:sym typeface="Times New Roman"/>
              </a:rPr>
              <a:t>…</a:t>
            </a:r>
            <a:r>
              <a:rPr kumimoji="0" lang="en-US" sz="3200" b="1" i="0" u="none" strike="noStrike" kern="0" cap="none" spc="0" normalizeH="0" baseline="0" noProof="0" dirty="0" err="1">
                <a:ln>
                  <a:noFill/>
                </a:ln>
                <a:solidFill>
                  <a:srgbClr val="76ABB9"/>
                </a:solidFill>
                <a:effectLst/>
                <a:uLnTx/>
                <a:uFillTx/>
                <a:latin typeface="Coiny" panose="02000903060500060000" pitchFamily="2" charset="0"/>
                <a:ea typeface="Times New Roman"/>
                <a:cs typeface="Times New Roman"/>
                <a:sym typeface="Times New Roman"/>
              </a:rPr>
              <a:t>tháng</a:t>
            </a:r>
            <a:r>
              <a:rPr kumimoji="0" lang="en-US" sz="3200" b="1" i="0" u="none" strike="noStrike" kern="0" cap="none" spc="0" normalizeH="0" baseline="0" noProof="0" dirty="0">
                <a:ln>
                  <a:noFill/>
                </a:ln>
                <a:solidFill>
                  <a:srgbClr val="76ABB9"/>
                </a:solidFill>
                <a:effectLst/>
                <a:uLnTx/>
                <a:uFillTx/>
                <a:latin typeface="Coiny" panose="02000903060500060000" pitchFamily="2" charset="0"/>
                <a:ea typeface="Times New Roman"/>
                <a:cs typeface="Times New Roman"/>
                <a:sym typeface="Times New Roman"/>
              </a:rPr>
              <a:t>…</a:t>
            </a:r>
            <a:r>
              <a:rPr kumimoji="0" lang="en-US" sz="3200" b="1" i="0" u="none" strike="noStrike" kern="0" cap="none" spc="0" normalizeH="0" baseline="0" noProof="0" dirty="0" err="1">
                <a:ln>
                  <a:noFill/>
                </a:ln>
                <a:solidFill>
                  <a:srgbClr val="76ABB9"/>
                </a:solidFill>
                <a:effectLst/>
                <a:uLnTx/>
                <a:uFillTx/>
                <a:latin typeface="Coiny" panose="02000903060500060000" pitchFamily="2" charset="0"/>
                <a:ea typeface="Times New Roman"/>
                <a:cs typeface="Times New Roman"/>
                <a:sym typeface="Times New Roman"/>
              </a:rPr>
              <a:t>năm</a:t>
            </a:r>
            <a:endParaRPr kumimoji="0" sz="3200" b="1" i="0" u="none" strike="noStrike" kern="0" cap="none" spc="0" normalizeH="0" baseline="0" noProof="0" dirty="0">
              <a:ln>
                <a:noFill/>
              </a:ln>
              <a:solidFill>
                <a:srgbClr val="76ABB9"/>
              </a:solidFill>
              <a:effectLst/>
              <a:uLnTx/>
              <a:uFillTx/>
              <a:latin typeface="Coiny" panose="02000903060500060000" pitchFamily="2" charset="0"/>
              <a:ea typeface="Times New Roman"/>
              <a:cs typeface="Times New Roman"/>
              <a:sym typeface="Times New Roman"/>
            </a:endParaRPr>
          </a:p>
        </p:txBody>
      </p:sp>
      <p:sp>
        <p:nvSpPr>
          <p:cNvPr id="62" name="Google Shape;62;p1"/>
          <p:cNvSpPr txBox="1"/>
          <p:nvPr/>
        </p:nvSpPr>
        <p:spPr>
          <a:xfrm>
            <a:off x="4294028" y="1890141"/>
            <a:ext cx="5740674" cy="264687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600" b="0" i="0" u="none" strike="noStrike" kern="0" cap="none" spc="0" normalizeH="0" baseline="0" noProof="0" dirty="0">
                <a:ln>
                  <a:noFill/>
                </a:ln>
                <a:solidFill>
                  <a:srgbClr val="D14B6C"/>
                </a:solidFill>
                <a:effectLst/>
                <a:uLnTx/>
                <a:uFillTx/>
                <a:latin typeface="Arial"/>
                <a:ea typeface="Arial"/>
                <a:cs typeface="Arial"/>
                <a:sym typeface="Arial"/>
              </a:rPr>
              <a:t> </a:t>
            </a:r>
            <a:endParaRPr kumimoji="0" sz="16600" b="0" i="0" u="none" strike="noStrike" kern="0" cap="none" spc="0" normalizeH="0" baseline="0" noProof="0" dirty="0">
              <a:ln>
                <a:noFill/>
              </a:ln>
              <a:solidFill>
                <a:srgbClr val="D14B6C"/>
              </a:solidFill>
              <a:effectLst/>
              <a:uLnTx/>
              <a:uFillTx/>
              <a:latin typeface="Arial"/>
              <a:ea typeface="Arial"/>
              <a:cs typeface="Arial"/>
              <a:sym typeface="Arial"/>
            </a:endParaRPr>
          </a:p>
        </p:txBody>
      </p:sp>
      <p:pic>
        <p:nvPicPr>
          <p:cNvPr id="63" name="Google Shape;63;p1"/>
          <p:cNvPicPr preferRelativeResize="0"/>
          <p:nvPr/>
        </p:nvPicPr>
        <p:blipFill rotWithShape="1">
          <a:blip r:embed="rId3">
            <a:alphaModFix/>
          </a:blip>
          <a:srcRect/>
          <a:stretch/>
        </p:blipFill>
        <p:spPr>
          <a:xfrm>
            <a:off x="1199456" y="2595483"/>
            <a:ext cx="1314450" cy="685800"/>
          </a:xfrm>
          <a:prstGeom prst="rect">
            <a:avLst/>
          </a:prstGeom>
          <a:noFill/>
          <a:ln>
            <a:noFill/>
          </a:ln>
        </p:spPr>
      </p:pic>
      <p:pic>
        <p:nvPicPr>
          <p:cNvPr id="64" name="Google Shape;64;p1"/>
          <p:cNvPicPr preferRelativeResize="0"/>
          <p:nvPr/>
        </p:nvPicPr>
        <p:blipFill rotWithShape="1">
          <a:blip r:embed="rId3">
            <a:alphaModFix/>
          </a:blip>
          <a:srcRect/>
          <a:stretch/>
        </p:blipFill>
        <p:spPr>
          <a:xfrm flipH="1">
            <a:off x="10056018" y="1269062"/>
            <a:ext cx="1369707" cy="576064"/>
          </a:xfrm>
          <a:prstGeom prst="rect">
            <a:avLst/>
          </a:prstGeom>
          <a:noFill/>
          <a:ln>
            <a:noFill/>
          </a:ln>
        </p:spPr>
      </p:pic>
      <p:pic>
        <p:nvPicPr>
          <p:cNvPr id="65" name="Google Shape;65;p1"/>
          <p:cNvPicPr preferRelativeResize="0"/>
          <p:nvPr/>
        </p:nvPicPr>
        <p:blipFill rotWithShape="1">
          <a:blip r:embed="rId3">
            <a:alphaModFix/>
          </a:blip>
          <a:srcRect/>
          <a:stretch/>
        </p:blipFill>
        <p:spPr>
          <a:xfrm>
            <a:off x="10034702" y="3213580"/>
            <a:ext cx="720080" cy="375694"/>
          </a:xfrm>
          <a:prstGeom prst="rect">
            <a:avLst/>
          </a:prstGeom>
          <a:noFill/>
          <a:ln>
            <a:noFill/>
          </a:ln>
        </p:spPr>
      </p:pic>
      <p:sp>
        <p:nvSpPr>
          <p:cNvPr id="66" name="Google Shape;66;p1"/>
          <p:cNvSpPr txBox="1"/>
          <p:nvPr/>
        </p:nvSpPr>
        <p:spPr>
          <a:xfrm>
            <a:off x="3415750" y="1845126"/>
            <a:ext cx="6618951" cy="699817"/>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76ABB9"/>
              </a:buClr>
              <a:buSzPts val="4800"/>
              <a:buFont typeface="Arial"/>
              <a:buNone/>
              <a:tabLst/>
              <a:defRPr/>
            </a:pPr>
            <a:r>
              <a:rPr kumimoji="0" lang="en-US" sz="3200" b="1" i="0" u="none" strike="noStrike" kern="0" cap="none" spc="0" normalizeH="0" baseline="0" noProof="0" dirty="0" err="1">
                <a:ln>
                  <a:noFill/>
                </a:ln>
                <a:solidFill>
                  <a:srgbClr val="CA8F45">
                    <a:lumMod val="75000"/>
                  </a:srgbClr>
                </a:solidFill>
                <a:effectLst/>
                <a:uLnTx/>
                <a:uFillTx/>
                <a:latin typeface="Coiny" panose="02000903060500060000" pitchFamily="2" charset="0"/>
                <a:ea typeface="Times New Roman"/>
                <a:cs typeface="Times New Roman"/>
                <a:sym typeface="Times New Roman"/>
              </a:rPr>
              <a:t>Chủ</a:t>
            </a:r>
            <a:r>
              <a:rPr kumimoji="0" lang="en-US" sz="3200" b="1" i="0" u="none" strike="noStrike" kern="0" cap="none" spc="0" normalizeH="0" baseline="0" noProof="0" dirty="0">
                <a:ln>
                  <a:noFill/>
                </a:ln>
                <a:solidFill>
                  <a:srgbClr val="CA8F45">
                    <a:lumMod val="75000"/>
                  </a:srgbClr>
                </a:solidFill>
                <a:effectLst/>
                <a:uLnTx/>
                <a:uFillTx/>
                <a:latin typeface="Coiny" panose="02000903060500060000" pitchFamily="2" charset="0"/>
                <a:ea typeface="Times New Roman"/>
                <a:cs typeface="Times New Roman"/>
                <a:sym typeface="Times New Roman"/>
              </a:rPr>
              <a:t> </a:t>
            </a:r>
            <a:r>
              <a:rPr kumimoji="0" lang="en-US" sz="3200" b="1" i="0" u="none" strike="noStrike" kern="0" cap="none" spc="0" normalizeH="0" baseline="0" noProof="0" dirty="0" err="1">
                <a:ln>
                  <a:noFill/>
                </a:ln>
                <a:solidFill>
                  <a:srgbClr val="CA8F45">
                    <a:lumMod val="75000"/>
                  </a:srgbClr>
                </a:solidFill>
                <a:effectLst/>
                <a:uLnTx/>
                <a:uFillTx/>
                <a:latin typeface="Coiny" panose="02000903060500060000" pitchFamily="2" charset="0"/>
                <a:ea typeface="Times New Roman"/>
                <a:cs typeface="Times New Roman"/>
                <a:sym typeface="Times New Roman"/>
              </a:rPr>
              <a:t>điểm</a:t>
            </a:r>
            <a:r>
              <a:rPr kumimoji="0" lang="en-US" sz="3200" b="1" i="0" u="none" strike="noStrike" kern="0" cap="none" spc="0" normalizeH="0" baseline="0" noProof="0" dirty="0">
                <a:ln>
                  <a:noFill/>
                </a:ln>
                <a:solidFill>
                  <a:srgbClr val="CA8F45">
                    <a:lumMod val="75000"/>
                  </a:srgbClr>
                </a:solidFill>
                <a:effectLst/>
                <a:uLnTx/>
                <a:uFillTx/>
                <a:latin typeface="Coiny" panose="02000903060500060000" pitchFamily="2" charset="0"/>
                <a:ea typeface="Times New Roman"/>
                <a:cs typeface="Times New Roman"/>
                <a:sym typeface="Times New Roman"/>
              </a:rPr>
              <a:t>: </a:t>
            </a:r>
            <a:r>
              <a:rPr kumimoji="0" lang="en-US" sz="3200" b="1" i="0" u="none" strike="noStrike" kern="0" cap="none" spc="0" normalizeH="0" baseline="0" noProof="0" dirty="0" err="1">
                <a:ln>
                  <a:noFill/>
                </a:ln>
                <a:solidFill>
                  <a:srgbClr val="CA8F45">
                    <a:lumMod val="75000"/>
                  </a:srgbClr>
                </a:solidFill>
                <a:effectLst/>
                <a:uLnTx/>
                <a:uFillTx/>
                <a:latin typeface="Coiny" panose="02000903060500060000" pitchFamily="2" charset="0"/>
                <a:ea typeface="Times New Roman"/>
                <a:cs typeface="Times New Roman"/>
                <a:sym typeface="Times New Roman"/>
              </a:rPr>
              <a:t>Sắc</a:t>
            </a:r>
            <a:r>
              <a:rPr kumimoji="0" lang="en-US" sz="3200" b="1" i="0" u="none" strike="noStrike" kern="0" cap="none" spc="0" normalizeH="0" baseline="0" noProof="0" dirty="0">
                <a:ln>
                  <a:noFill/>
                </a:ln>
                <a:solidFill>
                  <a:srgbClr val="CA8F45">
                    <a:lumMod val="75000"/>
                  </a:srgbClr>
                </a:solidFill>
                <a:effectLst/>
                <a:uLnTx/>
                <a:uFillTx/>
                <a:latin typeface="Coiny" panose="02000903060500060000" pitchFamily="2" charset="0"/>
                <a:ea typeface="Times New Roman"/>
                <a:cs typeface="Times New Roman"/>
                <a:sym typeface="Times New Roman"/>
              </a:rPr>
              <a:t> </a:t>
            </a:r>
            <a:r>
              <a:rPr kumimoji="0" lang="en-US" sz="3200" b="1" i="0" u="none" strike="noStrike" kern="0" cap="none" spc="0" normalizeH="0" baseline="0" noProof="0" dirty="0" err="1">
                <a:ln>
                  <a:noFill/>
                </a:ln>
                <a:solidFill>
                  <a:srgbClr val="CA8F45">
                    <a:lumMod val="75000"/>
                  </a:srgbClr>
                </a:solidFill>
                <a:effectLst/>
                <a:uLnTx/>
                <a:uFillTx/>
                <a:latin typeface="Coiny" panose="02000903060500060000" pitchFamily="2" charset="0"/>
                <a:ea typeface="Times New Roman"/>
                <a:cs typeface="Times New Roman"/>
                <a:sym typeface="Times New Roman"/>
              </a:rPr>
              <a:t>màu</a:t>
            </a:r>
            <a:r>
              <a:rPr kumimoji="0" lang="en-US" sz="3200" b="1" i="0" u="none" strike="noStrike" kern="0" cap="none" spc="0" normalizeH="0" baseline="0" noProof="0" dirty="0">
                <a:ln>
                  <a:noFill/>
                </a:ln>
                <a:solidFill>
                  <a:srgbClr val="CA8F45">
                    <a:lumMod val="75000"/>
                  </a:srgbClr>
                </a:solidFill>
                <a:effectLst/>
                <a:uLnTx/>
                <a:uFillTx/>
                <a:latin typeface="Coiny" panose="02000903060500060000" pitchFamily="2" charset="0"/>
                <a:ea typeface="Times New Roman"/>
                <a:cs typeface="Times New Roman"/>
                <a:sym typeface="Times New Roman"/>
              </a:rPr>
              <a:t> </a:t>
            </a:r>
            <a:r>
              <a:rPr kumimoji="0" lang="en-US" sz="3200" b="1" i="0" u="none" strike="noStrike" kern="0" cap="none" spc="0" normalizeH="0" baseline="0" noProof="0" dirty="0" err="1">
                <a:ln>
                  <a:noFill/>
                </a:ln>
                <a:solidFill>
                  <a:srgbClr val="CA8F45">
                    <a:lumMod val="75000"/>
                  </a:srgbClr>
                </a:solidFill>
                <a:effectLst/>
                <a:uLnTx/>
                <a:uFillTx/>
                <a:latin typeface="Coiny" panose="02000903060500060000" pitchFamily="2" charset="0"/>
                <a:ea typeface="Times New Roman"/>
                <a:cs typeface="Times New Roman"/>
                <a:sym typeface="Times New Roman"/>
              </a:rPr>
              <a:t>quê</a:t>
            </a:r>
            <a:r>
              <a:rPr kumimoji="0" lang="en-US" sz="3200" b="1" i="0" u="none" strike="noStrike" kern="0" cap="none" spc="0" normalizeH="0" baseline="0" noProof="0" dirty="0">
                <a:ln>
                  <a:noFill/>
                </a:ln>
                <a:solidFill>
                  <a:srgbClr val="CA8F45">
                    <a:lumMod val="75000"/>
                  </a:srgbClr>
                </a:solidFill>
                <a:effectLst/>
                <a:uLnTx/>
                <a:uFillTx/>
                <a:latin typeface="Coiny" panose="02000903060500060000" pitchFamily="2" charset="0"/>
                <a:ea typeface="Times New Roman"/>
                <a:cs typeface="Times New Roman"/>
                <a:sym typeface="Times New Roman"/>
              </a:rPr>
              <a:t> </a:t>
            </a:r>
            <a:r>
              <a:rPr kumimoji="0" lang="en-US" sz="3200" b="1" i="0" u="none" strike="noStrike" kern="0" cap="none" spc="0" normalizeH="0" baseline="0" noProof="0" dirty="0" err="1">
                <a:ln>
                  <a:noFill/>
                </a:ln>
                <a:solidFill>
                  <a:srgbClr val="CA8F45">
                    <a:lumMod val="75000"/>
                  </a:srgbClr>
                </a:solidFill>
                <a:effectLst/>
                <a:uLnTx/>
                <a:uFillTx/>
                <a:latin typeface="Coiny" panose="02000903060500060000" pitchFamily="2" charset="0"/>
                <a:ea typeface="Times New Roman"/>
                <a:cs typeface="Times New Roman"/>
                <a:sym typeface="Times New Roman"/>
              </a:rPr>
              <a:t>hương</a:t>
            </a:r>
            <a:endParaRPr kumimoji="0" sz="3200" b="1" i="0" u="none" strike="noStrike" kern="0" cap="none" spc="0" normalizeH="0" baseline="0" noProof="0" dirty="0">
              <a:ln>
                <a:noFill/>
              </a:ln>
              <a:solidFill>
                <a:srgbClr val="CA8F45">
                  <a:lumMod val="75000"/>
                </a:srgbClr>
              </a:solidFill>
              <a:effectLst/>
              <a:uLnTx/>
              <a:uFillTx/>
              <a:latin typeface="Coiny" panose="02000903060500060000" pitchFamily="2" charset="0"/>
              <a:ea typeface="Times New Roman"/>
              <a:cs typeface="Times New Roman"/>
              <a:sym typeface="Times New Roman"/>
            </a:endParaRPr>
          </a:p>
        </p:txBody>
      </p:sp>
      <p:sp>
        <p:nvSpPr>
          <p:cNvPr id="2" name="TextBox 1"/>
          <p:cNvSpPr txBox="1"/>
          <p:nvPr/>
        </p:nvSpPr>
        <p:spPr>
          <a:xfrm>
            <a:off x="4919227" y="2486574"/>
            <a:ext cx="61529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44546A">
                    <a:lumMod val="50000"/>
                  </a:srgbClr>
                </a:solidFill>
                <a:effectLst/>
                <a:uLnTx/>
                <a:uFillTx/>
                <a:latin typeface="Coiny" panose="02000903060500060000" pitchFamily="2" charset="0"/>
                <a:cs typeface="Arial"/>
                <a:sym typeface="Arial"/>
              </a:rPr>
              <a:t>Bài</a:t>
            </a:r>
            <a:r>
              <a:rPr kumimoji="0" lang="en-US" sz="3200" b="0" i="0" u="none" strike="noStrike" kern="0" cap="none" spc="0" normalizeH="0" baseline="0" noProof="0" dirty="0">
                <a:ln>
                  <a:noFill/>
                </a:ln>
                <a:solidFill>
                  <a:srgbClr val="44546A">
                    <a:lumMod val="50000"/>
                  </a:srgbClr>
                </a:solidFill>
                <a:effectLst/>
                <a:uLnTx/>
                <a:uFillTx/>
                <a:latin typeface="Coiny" panose="02000903060500060000" pitchFamily="2" charset="0"/>
                <a:cs typeface="Arial"/>
                <a:sym typeface="Arial"/>
              </a:rPr>
              <a:t> 4– </a:t>
            </a:r>
            <a:r>
              <a:rPr kumimoji="0" lang="en-US" sz="3200" b="0" i="0" u="none" strike="noStrike" kern="0" cap="none" spc="0" normalizeH="0" baseline="0" noProof="0" dirty="0" err="1">
                <a:ln>
                  <a:noFill/>
                </a:ln>
                <a:solidFill>
                  <a:srgbClr val="44546A">
                    <a:lumMod val="50000"/>
                  </a:srgbClr>
                </a:solidFill>
                <a:effectLst/>
                <a:uLnTx/>
                <a:uFillTx/>
                <a:latin typeface="Coiny" panose="02000903060500060000" pitchFamily="2" charset="0"/>
                <a:cs typeface="Arial"/>
                <a:sym typeface="Arial"/>
              </a:rPr>
              <a:t>Tiết</a:t>
            </a:r>
            <a:r>
              <a:rPr kumimoji="0" lang="en-US" sz="3200" b="0" i="0" u="none" strike="noStrike" kern="0" cap="none" spc="0" normalizeH="0" baseline="0" noProof="0" dirty="0">
                <a:ln>
                  <a:noFill/>
                </a:ln>
                <a:solidFill>
                  <a:srgbClr val="44546A">
                    <a:lumMod val="50000"/>
                  </a:srgbClr>
                </a:solidFill>
                <a:effectLst/>
                <a:uLnTx/>
                <a:uFillTx/>
                <a:latin typeface="Coiny" panose="02000903060500060000" pitchFamily="2" charset="0"/>
                <a:cs typeface="Arial"/>
                <a:sym typeface="Arial"/>
              </a:rPr>
              <a:t> 2</a:t>
            </a:r>
          </a:p>
        </p:txBody>
      </p:sp>
      <p:sp>
        <p:nvSpPr>
          <p:cNvPr id="3" name="TextBox 2"/>
          <p:cNvSpPr txBox="1"/>
          <p:nvPr/>
        </p:nvSpPr>
        <p:spPr>
          <a:xfrm>
            <a:off x="2924300" y="3186391"/>
            <a:ext cx="73073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FFC000"/>
                </a:solidFill>
                <a:effectLst/>
                <a:uLnTx/>
                <a:uFillTx/>
                <a:latin typeface="Coiny" panose="02000903060500060000" pitchFamily="2" charset="0"/>
                <a:cs typeface="Arial"/>
                <a:sym typeface="Arial"/>
              </a:rPr>
              <a:t>Nghe – </a:t>
            </a:r>
            <a:r>
              <a:rPr kumimoji="0" lang="en-US" sz="3200" b="0" i="0" u="none" strike="noStrike" kern="0" cap="none" spc="0" normalizeH="0" baseline="0" noProof="0" dirty="0" err="1">
                <a:ln>
                  <a:noFill/>
                </a:ln>
                <a:solidFill>
                  <a:srgbClr val="FFC000"/>
                </a:solidFill>
                <a:effectLst/>
                <a:uLnTx/>
                <a:uFillTx/>
                <a:latin typeface="Coiny" panose="02000903060500060000" pitchFamily="2" charset="0"/>
                <a:cs typeface="Arial"/>
                <a:sym typeface="Arial"/>
              </a:rPr>
              <a:t>viết</a:t>
            </a:r>
            <a:r>
              <a:rPr kumimoji="0" lang="en-US" sz="3200" b="0" i="0" u="none" strike="noStrike" kern="0" cap="none" spc="0" normalizeH="0" baseline="0" noProof="0" dirty="0">
                <a:ln>
                  <a:noFill/>
                </a:ln>
                <a:solidFill>
                  <a:srgbClr val="FFC000"/>
                </a:solidFill>
                <a:effectLst/>
                <a:uLnTx/>
                <a:uFillTx/>
                <a:latin typeface="Coiny" panose="02000903060500060000" pitchFamily="2" charset="0"/>
                <a:cs typeface="Arial"/>
                <a:sym typeface="Arial"/>
              </a:rPr>
              <a:t>: </a:t>
            </a:r>
            <a:r>
              <a:rPr kumimoji="0" lang="en-US" sz="3200" b="0" i="0" u="none" strike="noStrike" kern="0" cap="none" spc="0" normalizeH="0" baseline="0" noProof="0" dirty="0" err="1">
                <a:ln>
                  <a:noFill/>
                </a:ln>
                <a:solidFill>
                  <a:srgbClr val="FFC000"/>
                </a:solidFill>
                <a:effectLst/>
                <a:uLnTx/>
                <a:uFillTx/>
                <a:latin typeface="Coiny" panose="02000903060500060000" pitchFamily="2" charset="0"/>
                <a:cs typeface="Arial"/>
                <a:sym typeface="Arial"/>
              </a:rPr>
              <a:t>Sông</a:t>
            </a:r>
            <a:r>
              <a:rPr kumimoji="0" lang="en-US" sz="3200" b="0" i="0" u="none" strike="noStrike" kern="0" cap="none" spc="0" normalizeH="0" baseline="0" noProof="0" dirty="0">
                <a:ln>
                  <a:noFill/>
                </a:ln>
                <a:solidFill>
                  <a:srgbClr val="FFC000"/>
                </a:solidFill>
                <a:effectLst/>
                <a:uLnTx/>
                <a:uFillTx/>
                <a:latin typeface="Coiny" panose="02000903060500060000" pitchFamily="2" charset="0"/>
                <a:cs typeface="Arial"/>
                <a:sym typeface="Arial"/>
              </a:rPr>
              <a:t> </a:t>
            </a:r>
            <a:r>
              <a:rPr kumimoji="0" lang="en-US" sz="3200" b="0" i="0" u="none" strike="noStrike" kern="0" cap="none" spc="0" normalizeH="0" baseline="0" noProof="0" dirty="0" err="1">
                <a:ln>
                  <a:noFill/>
                </a:ln>
                <a:solidFill>
                  <a:srgbClr val="FFC000"/>
                </a:solidFill>
                <a:effectLst/>
                <a:uLnTx/>
                <a:uFillTx/>
                <a:latin typeface="Coiny" panose="02000903060500060000" pitchFamily="2" charset="0"/>
                <a:cs typeface="Arial"/>
                <a:sym typeface="Arial"/>
              </a:rPr>
              <a:t>Hương</a:t>
            </a:r>
            <a:endParaRPr kumimoji="0" lang="en-US" sz="3200" b="0" i="0" u="none" strike="noStrike" kern="0" cap="none" spc="0" normalizeH="0" baseline="0" noProof="0" dirty="0">
              <a:ln>
                <a:noFill/>
              </a:ln>
              <a:solidFill>
                <a:srgbClr val="FFC000"/>
              </a:solidFill>
              <a:effectLst/>
              <a:uLnTx/>
              <a:uFillTx/>
              <a:latin typeface="Coiny" panose="02000903060500060000" pitchFamily="2" charset="0"/>
              <a:cs typeface="Arial"/>
              <a:sym typeface="Arial"/>
            </a:endParaRPr>
          </a:p>
        </p:txBody>
      </p:sp>
      <p:sp>
        <p:nvSpPr>
          <p:cNvPr id="4" name="Rectangle 3"/>
          <p:cNvSpPr/>
          <p:nvPr/>
        </p:nvSpPr>
        <p:spPr>
          <a:xfrm>
            <a:off x="5032238" y="3779328"/>
            <a:ext cx="3680815"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B050"/>
                </a:solidFill>
                <a:effectLst/>
                <a:uLnTx/>
                <a:uFillTx/>
                <a:latin typeface="Coiny" panose="02000903060500060000" pitchFamily="2" charset="0"/>
                <a:cs typeface="Arial"/>
                <a:sym typeface="Arial"/>
              </a:rPr>
              <a:t>Phân</a:t>
            </a:r>
            <a:r>
              <a:rPr kumimoji="0" lang="en-US" sz="3200" b="0" i="0" u="none" strike="noStrike" kern="0" cap="none" spc="0" normalizeH="0" baseline="0" noProof="0" dirty="0">
                <a:ln>
                  <a:noFill/>
                </a:ln>
                <a:solidFill>
                  <a:srgbClr val="00B050"/>
                </a:solidFill>
                <a:effectLst/>
                <a:uLnTx/>
                <a:uFillTx/>
                <a:latin typeface="Coiny" panose="02000903060500060000" pitchFamily="2" charset="0"/>
                <a:cs typeface="Arial"/>
                <a:sym typeface="Arial"/>
              </a:rPr>
              <a:t> </a:t>
            </a:r>
            <a:r>
              <a:rPr kumimoji="0" lang="en-US" sz="3200" b="0" i="0" u="none" strike="noStrike" kern="0" cap="none" spc="0" normalizeH="0" baseline="0" noProof="0" dirty="0" err="1">
                <a:ln>
                  <a:noFill/>
                </a:ln>
                <a:solidFill>
                  <a:srgbClr val="00B050"/>
                </a:solidFill>
                <a:effectLst/>
                <a:uLnTx/>
                <a:uFillTx/>
                <a:latin typeface="Coiny" panose="02000903060500060000" pitchFamily="2" charset="0"/>
                <a:cs typeface="Arial"/>
                <a:sym typeface="Arial"/>
              </a:rPr>
              <a:t>biệt</a:t>
            </a:r>
            <a:r>
              <a:rPr kumimoji="0" lang="en-US" sz="3200" b="0" i="0" u="none" strike="noStrike" kern="0" cap="none" spc="0" normalizeH="0" baseline="0" noProof="0" dirty="0">
                <a:ln>
                  <a:noFill/>
                </a:ln>
                <a:solidFill>
                  <a:srgbClr val="00B050"/>
                </a:solidFill>
                <a:effectLst/>
                <a:uLnTx/>
                <a:uFillTx/>
                <a:latin typeface="Coiny" panose="02000903060500060000" pitchFamily="2" charset="0"/>
                <a:cs typeface="Arial"/>
                <a:sym typeface="Arial"/>
              </a:rPr>
              <a:t> </a:t>
            </a:r>
            <a:r>
              <a:rPr kumimoji="0" lang="en-US" sz="3200" b="0" i="0" u="none" strike="noStrike" kern="0" cap="none" spc="0" normalizeH="0" baseline="0" noProof="0" dirty="0" err="1">
                <a:ln>
                  <a:noFill/>
                </a:ln>
                <a:solidFill>
                  <a:srgbClr val="00B050"/>
                </a:solidFill>
                <a:effectLst/>
                <a:uLnTx/>
                <a:uFillTx/>
                <a:latin typeface="Coiny" panose="02000903060500060000" pitchFamily="2" charset="0"/>
                <a:cs typeface="Arial"/>
                <a:sym typeface="Arial"/>
              </a:rPr>
              <a:t>eo</a:t>
            </a:r>
            <a:r>
              <a:rPr kumimoji="0" lang="en-US" sz="3200" b="0" i="0" u="none" strike="noStrike" kern="0" cap="none" spc="0" normalizeH="0" baseline="0" noProof="0" dirty="0">
                <a:ln>
                  <a:noFill/>
                </a:ln>
                <a:solidFill>
                  <a:srgbClr val="00B050"/>
                </a:solidFill>
                <a:effectLst/>
                <a:uLnTx/>
                <a:uFillTx/>
                <a:latin typeface="Coiny" panose="02000903060500060000" pitchFamily="2" charset="0"/>
                <a:cs typeface="Arial"/>
                <a:sym typeface="Arial"/>
              </a:rPr>
              <a:t> - </a:t>
            </a:r>
            <a:r>
              <a:rPr kumimoji="0" lang="en-US" sz="3200" b="0" i="0" u="none" strike="noStrike" kern="0" cap="none" spc="0" normalizeH="0" baseline="0" noProof="0" dirty="0" err="1">
                <a:ln>
                  <a:noFill/>
                </a:ln>
                <a:solidFill>
                  <a:srgbClr val="00B050"/>
                </a:solidFill>
                <a:effectLst/>
                <a:uLnTx/>
                <a:uFillTx/>
                <a:latin typeface="Coiny" panose="02000903060500060000" pitchFamily="2" charset="0"/>
                <a:cs typeface="Arial"/>
                <a:sym typeface="Arial"/>
              </a:rPr>
              <a:t>oe</a:t>
            </a:r>
            <a:endParaRPr kumimoji="0" lang="en-US" sz="3200" b="0" i="0" u="none" strike="noStrike" kern="0" cap="none" spc="0" normalizeH="0" baseline="0" noProof="0" dirty="0">
              <a:ln>
                <a:noFill/>
              </a:ln>
              <a:solidFill>
                <a:srgbClr val="00B050"/>
              </a:solidFill>
              <a:effectLst/>
              <a:uLnTx/>
              <a:uFillTx/>
              <a:latin typeface="Coiny" panose="02000903060500060000" pitchFamily="2" charset="0"/>
              <a:cs typeface="Arial"/>
              <a:sym typeface="Arial"/>
            </a:endParaRPr>
          </a:p>
        </p:txBody>
      </p:sp>
    </p:spTree>
    <p:extLst>
      <p:ext uri="{BB962C8B-B14F-4D97-AF65-F5344CB8AC3E}">
        <p14:creationId xmlns:p14="http://schemas.microsoft.com/office/powerpoint/2010/main" val="419686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1000"/>
                                        <p:tgtEl>
                                          <p:spTgt spid="6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1000"/>
                                        <p:tgtEl>
                                          <p:spTgt spid="6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4" name="Rectangle 3"/>
          <p:cNvSpPr/>
          <p:nvPr/>
        </p:nvSpPr>
        <p:spPr>
          <a:xfrm>
            <a:off x="1344464" y="333468"/>
            <a:ext cx="5232458" cy="707886"/>
          </a:xfrm>
          <a:prstGeom prst="rect">
            <a:avLst/>
          </a:prstGeom>
        </p:spPr>
        <p:txBody>
          <a:bodyPr wrap="none">
            <a:spAutoFit/>
          </a:bodyPr>
          <a:lstStyle/>
          <a:p>
            <a:pPr lvl="0" defTabSz="457200"/>
            <a:r>
              <a:rPr lang="en-US" sz="4000" u="sng" dirty="0" err="1">
                <a:solidFill>
                  <a:srgbClr val="E53238"/>
                </a:solidFill>
                <a:latin typeface="Calibri" panose="020F0502020204030204" pitchFamily="34" charset="0"/>
                <a:ea typeface="微软雅黑"/>
                <a:cs typeface="Calibri" panose="020F0502020204030204" pitchFamily="34" charset="0"/>
              </a:rPr>
              <a:t>Lưu</a:t>
            </a:r>
            <a:r>
              <a:rPr lang="en-US" sz="4000" u="sng" dirty="0">
                <a:solidFill>
                  <a:srgbClr val="E53238"/>
                </a:solidFill>
                <a:latin typeface="Calibri" panose="020F0502020204030204" pitchFamily="34" charset="0"/>
                <a:ea typeface="微软雅黑"/>
                <a:cs typeface="Calibri" panose="020F0502020204030204" pitchFamily="34" charset="0"/>
              </a:rPr>
              <a:t> ý </a:t>
            </a:r>
            <a:r>
              <a:rPr lang="en-US" sz="4000" u="sng" dirty="0" err="1">
                <a:solidFill>
                  <a:srgbClr val="E53238"/>
                </a:solidFill>
                <a:latin typeface="Calibri" panose="020F0502020204030204" pitchFamily="34" charset="0"/>
                <a:ea typeface="微软雅黑"/>
                <a:cs typeface="Calibri" panose="020F0502020204030204" pitchFamily="34" charset="0"/>
              </a:rPr>
              <a:t>về</a:t>
            </a:r>
            <a:r>
              <a:rPr lang="en-US" sz="4000" u="sng" dirty="0">
                <a:solidFill>
                  <a:srgbClr val="E53238"/>
                </a:solidFill>
                <a:latin typeface="Calibri" panose="020F0502020204030204" pitchFamily="34" charset="0"/>
                <a:ea typeface="微软雅黑"/>
                <a:cs typeface="Calibri" panose="020F0502020204030204" pitchFamily="34" charset="0"/>
              </a:rPr>
              <a:t> </a:t>
            </a:r>
            <a:r>
              <a:rPr lang="en-US" sz="4000" u="sng" dirty="0" err="1">
                <a:solidFill>
                  <a:srgbClr val="E53238"/>
                </a:solidFill>
                <a:latin typeface="Calibri" panose="020F0502020204030204" pitchFamily="34" charset="0"/>
                <a:ea typeface="微软雅黑"/>
                <a:cs typeface="Calibri" panose="020F0502020204030204" pitchFamily="34" charset="0"/>
              </a:rPr>
              <a:t>tư</a:t>
            </a:r>
            <a:r>
              <a:rPr lang="en-US" sz="4000" u="sng" dirty="0">
                <a:solidFill>
                  <a:srgbClr val="E53238"/>
                </a:solidFill>
                <a:latin typeface="Calibri" panose="020F0502020204030204" pitchFamily="34" charset="0"/>
                <a:ea typeface="微软雅黑"/>
                <a:cs typeface="Calibri" panose="020F0502020204030204" pitchFamily="34" charset="0"/>
              </a:rPr>
              <a:t> </a:t>
            </a:r>
            <a:r>
              <a:rPr lang="en-US" sz="4000" u="sng" dirty="0" err="1">
                <a:solidFill>
                  <a:srgbClr val="E53238"/>
                </a:solidFill>
                <a:latin typeface="Calibri" panose="020F0502020204030204" pitchFamily="34" charset="0"/>
                <a:ea typeface="微软雅黑"/>
                <a:cs typeface="Calibri" panose="020F0502020204030204" pitchFamily="34" charset="0"/>
              </a:rPr>
              <a:t>thế</a:t>
            </a:r>
            <a:r>
              <a:rPr lang="en-US" sz="4000" u="sng" dirty="0">
                <a:solidFill>
                  <a:srgbClr val="E53238"/>
                </a:solidFill>
                <a:latin typeface="Calibri" panose="020F0502020204030204" pitchFamily="34" charset="0"/>
                <a:ea typeface="微软雅黑"/>
                <a:cs typeface="Calibri" panose="020F0502020204030204" pitchFamily="34" charset="0"/>
              </a:rPr>
              <a:t> </a:t>
            </a:r>
            <a:r>
              <a:rPr lang="en-US" sz="4000" u="sng" dirty="0" err="1">
                <a:solidFill>
                  <a:srgbClr val="E53238"/>
                </a:solidFill>
                <a:latin typeface="Calibri" panose="020F0502020204030204" pitchFamily="34" charset="0"/>
                <a:ea typeface="微软雅黑"/>
                <a:cs typeface="Calibri" panose="020F0502020204030204" pitchFamily="34" charset="0"/>
              </a:rPr>
              <a:t>ngồi</a:t>
            </a:r>
            <a:r>
              <a:rPr lang="en-US" sz="4000" u="sng" dirty="0">
                <a:solidFill>
                  <a:srgbClr val="E53238"/>
                </a:solidFill>
                <a:latin typeface="Calibri" panose="020F0502020204030204" pitchFamily="34" charset="0"/>
                <a:ea typeface="微软雅黑"/>
                <a:cs typeface="Calibri" panose="020F0502020204030204" pitchFamily="34" charset="0"/>
              </a:rPr>
              <a:t> </a:t>
            </a:r>
            <a:r>
              <a:rPr lang="en-US" sz="4000" u="sng" dirty="0" err="1">
                <a:solidFill>
                  <a:srgbClr val="E53238"/>
                </a:solidFill>
                <a:latin typeface="Calibri" panose="020F0502020204030204" pitchFamily="34" charset="0"/>
                <a:ea typeface="微软雅黑"/>
                <a:cs typeface="Calibri" panose="020F0502020204030204" pitchFamily="34" charset="0"/>
              </a:rPr>
              <a:t>viết</a:t>
            </a:r>
            <a:endParaRPr lang="en-US" sz="4000" u="sng" dirty="0">
              <a:solidFill>
                <a:srgbClr val="E53238"/>
              </a:solidFill>
              <a:latin typeface="Calibri" panose="020F0502020204030204" pitchFamily="34" charset="0"/>
              <a:ea typeface="微软雅黑"/>
              <a:cs typeface="Calibri" panose="020F0502020204030204" pitchFamily="34" charset="0"/>
            </a:endParaRPr>
          </a:p>
        </p:txBody>
      </p:sp>
      <p:sp>
        <p:nvSpPr>
          <p:cNvPr id="6" name="Rectangular Callout 5"/>
          <p:cNvSpPr/>
          <p:nvPr/>
        </p:nvSpPr>
        <p:spPr>
          <a:xfrm>
            <a:off x="386775" y="1900852"/>
            <a:ext cx="3998562" cy="1034470"/>
          </a:xfrm>
          <a:prstGeom prst="wedgeRectCallout">
            <a:avLst>
              <a:gd name="adj1" fmla="val 40795"/>
              <a:gd name="adj2" fmla="val 86851"/>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chemeClr val="tx1">
                    <a:lumMod val="85000"/>
                    <a:lumOff val="15000"/>
                  </a:schemeClr>
                </a:solidFill>
                <a:latin typeface="Calibri" panose="020F0502020204030204" pitchFamily="34" charset="0"/>
                <a:cs typeface="Calibri" panose="020F0502020204030204" pitchFamily="34" charset="0"/>
              </a:rPr>
              <a:t>Thẳng</a:t>
            </a:r>
            <a:r>
              <a:rPr lang="en-US" sz="3200" dirty="0">
                <a:solidFill>
                  <a:schemeClr val="tx1">
                    <a:lumMod val="85000"/>
                    <a:lumOff val="15000"/>
                  </a:schemeClr>
                </a:solidFill>
                <a:latin typeface="Calibri" panose="020F0502020204030204" pitchFamily="34" charset="0"/>
                <a:cs typeface="Calibri" panose="020F0502020204030204" pitchFamily="34" charset="0"/>
              </a:rPr>
              <a:t> </a:t>
            </a:r>
            <a:r>
              <a:rPr lang="en-US" sz="3200" dirty="0" err="1">
                <a:solidFill>
                  <a:schemeClr val="tx1">
                    <a:lumMod val="85000"/>
                    <a:lumOff val="15000"/>
                  </a:schemeClr>
                </a:solidFill>
                <a:latin typeface="Calibri" panose="020F0502020204030204" pitchFamily="34" charset="0"/>
                <a:cs typeface="Calibri" panose="020F0502020204030204" pitchFamily="34" charset="0"/>
              </a:rPr>
              <a:t>lưng</a:t>
            </a:r>
            <a:r>
              <a:rPr lang="en-US" sz="3200" dirty="0">
                <a:solidFill>
                  <a:schemeClr val="tx1">
                    <a:lumMod val="85000"/>
                    <a:lumOff val="15000"/>
                  </a:schemeClr>
                </a:solidFill>
                <a:latin typeface="Calibri" panose="020F0502020204030204" pitchFamily="34" charset="0"/>
                <a:cs typeface="Calibri" panose="020F0502020204030204" pitchFamily="34" charset="0"/>
              </a:rPr>
              <a:t>, </a:t>
            </a:r>
            <a:r>
              <a:rPr lang="en-US" sz="3200" dirty="0" err="1">
                <a:solidFill>
                  <a:schemeClr val="tx1">
                    <a:lumMod val="85000"/>
                    <a:lumOff val="15000"/>
                  </a:schemeClr>
                </a:solidFill>
                <a:latin typeface="Calibri" panose="020F0502020204030204" pitchFamily="34" charset="0"/>
                <a:cs typeface="Calibri" panose="020F0502020204030204" pitchFamily="34" charset="0"/>
              </a:rPr>
              <a:t>chân</a:t>
            </a:r>
            <a:r>
              <a:rPr lang="en-US" sz="3200" dirty="0">
                <a:solidFill>
                  <a:schemeClr val="tx1">
                    <a:lumMod val="85000"/>
                    <a:lumOff val="15000"/>
                  </a:schemeClr>
                </a:solidFill>
                <a:latin typeface="Calibri" panose="020F0502020204030204" pitchFamily="34" charset="0"/>
                <a:cs typeface="Calibri" panose="020F0502020204030204" pitchFamily="34" charset="0"/>
              </a:rPr>
              <a:t> </a:t>
            </a:r>
            <a:r>
              <a:rPr lang="en-US" sz="3200" dirty="0" err="1">
                <a:solidFill>
                  <a:schemeClr val="tx1">
                    <a:lumMod val="85000"/>
                    <a:lumOff val="15000"/>
                  </a:schemeClr>
                </a:solidFill>
                <a:latin typeface="Calibri" panose="020F0502020204030204" pitchFamily="34" charset="0"/>
                <a:cs typeface="Calibri" panose="020F0502020204030204" pitchFamily="34" charset="0"/>
              </a:rPr>
              <a:t>đặt</a:t>
            </a:r>
            <a:r>
              <a:rPr lang="en-US" sz="3200" dirty="0">
                <a:solidFill>
                  <a:schemeClr val="tx1">
                    <a:lumMod val="85000"/>
                    <a:lumOff val="15000"/>
                  </a:schemeClr>
                </a:solidFill>
                <a:latin typeface="Calibri" panose="020F0502020204030204" pitchFamily="34" charset="0"/>
                <a:cs typeface="Calibri" panose="020F0502020204030204" pitchFamily="34" charset="0"/>
              </a:rPr>
              <a:t> </a:t>
            </a:r>
            <a:r>
              <a:rPr lang="en-US" sz="3200" dirty="0" err="1">
                <a:solidFill>
                  <a:schemeClr val="tx1">
                    <a:lumMod val="85000"/>
                    <a:lumOff val="15000"/>
                  </a:schemeClr>
                </a:solidFill>
                <a:latin typeface="Calibri" panose="020F0502020204030204" pitchFamily="34" charset="0"/>
                <a:cs typeface="Calibri" panose="020F0502020204030204" pitchFamily="34" charset="0"/>
              </a:rPr>
              <a:t>đúng</a:t>
            </a:r>
            <a:r>
              <a:rPr lang="en-US" sz="3200" dirty="0">
                <a:solidFill>
                  <a:schemeClr val="tx1">
                    <a:lumMod val="85000"/>
                    <a:lumOff val="15000"/>
                  </a:schemeClr>
                </a:solidFill>
                <a:latin typeface="Calibri" panose="020F0502020204030204" pitchFamily="34" charset="0"/>
                <a:cs typeface="Calibri" panose="020F0502020204030204" pitchFamily="34" charset="0"/>
              </a:rPr>
              <a:t> </a:t>
            </a:r>
            <a:r>
              <a:rPr lang="en-US" sz="3200" dirty="0" err="1">
                <a:solidFill>
                  <a:schemeClr val="tx1">
                    <a:lumMod val="85000"/>
                    <a:lumOff val="15000"/>
                  </a:schemeClr>
                </a:solidFill>
                <a:latin typeface="Calibri" panose="020F0502020204030204" pitchFamily="34" charset="0"/>
                <a:cs typeface="Calibri" panose="020F0502020204030204" pitchFamily="34" charset="0"/>
              </a:rPr>
              <a:t>vị</a:t>
            </a:r>
            <a:r>
              <a:rPr lang="en-US" sz="3200" dirty="0">
                <a:solidFill>
                  <a:schemeClr val="tx1">
                    <a:lumMod val="85000"/>
                    <a:lumOff val="15000"/>
                  </a:schemeClr>
                </a:solidFill>
                <a:latin typeface="Calibri" panose="020F0502020204030204" pitchFamily="34" charset="0"/>
                <a:cs typeface="Calibri" panose="020F0502020204030204" pitchFamily="34" charset="0"/>
              </a:rPr>
              <a:t> </a:t>
            </a:r>
            <a:r>
              <a:rPr lang="en-US" sz="3200" dirty="0" err="1">
                <a:solidFill>
                  <a:schemeClr val="tx1">
                    <a:lumMod val="85000"/>
                    <a:lumOff val="15000"/>
                  </a:schemeClr>
                </a:solidFill>
                <a:latin typeface="Calibri" panose="020F0502020204030204" pitchFamily="34" charset="0"/>
                <a:cs typeface="Calibri" panose="020F0502020204030204" pitchFamily="34" charset="0"/>
              </a:rPr>
              <a:t>trí</a:t>
            </a:r>
            <a:endParaRPr lang="en-US" sz="32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7" name="Rectangular Callout 6"/>
          <p:cNvSpPr/>
          <p:nvPr/>
        </p:nvSpPr>
        <p:spPr>
          <a:xfrm>
            <a:off x="6338807" y="1407114"/>
            <a:ext cx="4370522" cy="907116"/>
          </a:xfrm>
          <a:prstGeom prst="wedgeRectCallout">
            <a:avLst>
              <a:gd name="adj1" fmla="val -63541"/>
              <a:gd name="adj2" fmla="val 136012"/>
            </a:avLst>
          </a:prstGeom>
          <a:solidFill>
            <a:srgbClr val="E1F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r>
              <a:rPr lang="en-US" sz="3200" dirty="0" err="1">
                <a:solidFill>
                  <a:schemeClr val="bg2">
                    <a:lumMod val="50000"/>
                  </a:schemeClr>
                </a:solidFill>
                <a:latin typeface="Calibri" panose="020F0502020204030204" pitchFamily="34" charset="0"/>
                <a:ea typeface="微软雅黑"/>
                <a:cs typeface="Calibri" panose="020F0502020204030204" pitchFamily="34" charset="0"/>
              </a:rPr>
              <a:t>Khoảng</a:t>
            </a:r>
            <a:r>
              <a:rPr lang="en-US" sz="3200" dirty="0">
                <a:solidFill>
                  <a:schemeClr val="bg2">
                    <a:lumMod val="50000"/>
                  </a:schemeClr>
                </a:solidFill>
                <a:latin typeface="Calibri" panose="020F0502020204030204" pitchFamily="34" charset="0"/>
                <a:ea typeface="微软雅黑"/>
                <a:cs typeface="Calibri" panose="020F0502020204030204" pitchFamily="34" charset="0"/>
              </a:rPr>
              <a:t> </a:t>
            </a:r>
            <a:r>
              <a:rPr lang="en-US" sz="3200" dirty="0" err="1">
                <a:solidFill>
                  <a:schemeClr val="bg2">
                    <a:lumMod val="50000"/>
                  </a:schemeClr>
                </a:solidFill>
                <a:latin typeface="Calibri" panose="020F0502020204030204" pitchFamily="34" charset="0"/>
                <a:ea typeface="微软雅黑"/>
                <a:cs typeface="Calibri" panose="020F0502020204030204" pitchFamily="34" charset="0"/>
              </a:rPr>
              <a:t>cách</a:t>
            </a:r>
            <a:r>
              <a:rPr lang="en-US" sz="3200" dirty="0">
                <a:solidFill>
                  <a:schemeClr val="bg2">
                    <a:lumMod val="50000"/>
                  </a:schemeClr>
                </a:solidFill>
                <a:latin typeface="Calibri" panose="020F0502020204030204" pitchFamily="34" charset="0"/>
                <a:ea typeface="微软雅黑"/>
                <a:cs typeface="Calibri" panose="020F0502020204030204" pitchFamily="34" charset="0"/>
              </a:rPr>
              <a:t> </a:t>
            </a:r>
            <a:r>
              <a:rPr lang="en-US" sz="3200" dirty="0" err="1">
                <a:solidFill>
                  <a:schemeClr val="bg2">
                    <a:lumMod val="50000"/>
                  </a:schemeClr>
                </a:solidFill>
                <a:latin typeface="Calibri" panose="020F0502020204030204" pitchFamily="34" charset="0"/>
                <a:ea typeface="微软雅黑"/>
                <a:cs typeface="Calibri" panose="020F0502020204030204" pitchFamily="34" charset="0"/>
              </a:rPr>
              <a:t>từ</a:t>
            </a:r>
            <a:r>
              <a:rPr lang="en-US" sz="3200" dirty="0">
                <a:solidFill>
                  <a:schemeClr val="bg2">
                    <a:lumMod val="50000"/>
                  </a:schemeClr>
                </a:solidFill>
                <a:latin typeface="Calibri" panose="020F0502020204030204" pitchFamily="34" charset="0"/>
                <a:ea typeface="微软雅黑"/>
                <a:cs typeface="Calibri" panose="020F0502020204030204" pitchFamily="34" charset="0"/>
              </a:rPr>
              <a:t> </a:t>
            </a:r>
            <a:r>
              <a:rPr lang="en-US" sz="3200" dirty="0" err="1">
                <a:solidFill>
                  <a:schemeClr val="bg2">
                    <a:lumMod val="50000"/>
                  </a:schemeClr>
                </a:solidFill>
                <a:latin typeface="Calibri" panose="020F0502020204030204" pitchFamily="34" charset="0"/>
                <a:ea typeface="微软雅黑"/>
                <a:cs typeface="Calibri" panose="020F0502020204030204" pitchFamily="34" charset="0"/>
              </a:rPr>
              <a:t>mắt</a:t>
            </a:r>
            <a:r>
              <a:rPr lang="en-US" sz="3200" dirty="0">
                <a:solidFill>
                  <a:schemeClr val="bg2">
                    <a:lumMod val="50000"/>
                  </a:schemeClr>
                </a:solidFill>
                <a:latin typeface="Calibri" panose="020F0502020204030204" pitchFamily="34" charset="0"/>
                <a:ea typeface="微软雅黑"/>
                <a:cs typeface="Calibri" panose="020F0502020204030204" pitchFamily="34" charset="0"/>
              </a:rPr>
              <a:t> </a:t>
            </a:r>
            <a:r>
              <a:rPr lang="en-US" sz="3200" dirty="0" err="1">
                <a:solidFill>
                  <a:schemeClr val="bg2">
                    <a:lumMod val="50000"/>
                  </a:schemeClr>
                </a:solidFill>
                <a:latin typeface="Calibri" panose="020F0502020204030204" pitchFamily="34" charset="0"/>
                <a:ea typeface="微软雅黑"/>
                <a:cs typeface="Calibri" panose="020F0502020204030204" pitchFamily="34" charset="0"/>
              </a:rPr>
              <a:t>đến</a:t>
            </a:r>
            <a:r>
              <a:rPr lang="en-US" sz="3200" dirty="0">
                <a:solidFill>
                  <a:schemeClr val="bg2">
                    <a:lumMod val="50000"/>
                  </a:schemeClr>
                </a:solidFill>
                <a:latin typeface="Calibri" panose="020F0502020204030204" pitchFamily="34" charset="0"/>
                <a:ea typeface="微软雅黑"/>
                <a:cs typeface="Calibri" panose="020F0502020204030204" pitchFamily="34" charset="0"/>
              </a:rPr>
              <a:t> </a:t>
            </a:r>
            <a:r>
              <a:rPr lang="en-US" sz="3200" dirty="0" err="1">
                <a:solidFill>
                  <a:schemeClr val="bg2">
                    <a:lumMod val="50000"/>
                  </a:schemeClr>
                </a:solidFill>
                <a:latin typeface="Calibri" panose="020F0502020204030204" pitchFamily="34" charset="0"/>
                <a:ea typeface="微软雅黑"/>
                <a:cs typeface="Calibri" panose="020F0502020204030204" pitchFamily="34" charset="0"/>
              </a:rPr>
              <a:t>vở</a:t>
            </a:r>
            <a:r>
              <a:rPr lang="en-US" sz="3200" dirty="0">
                <a:solidFill>
                  <a:schemeClr val="bg2">
                    <a:lumMod val="50000"/>
                  </a:schemeClr>
                </a:solidFill>
                <a:latin typeface="Calibri" panose="020F0502020204030204" pitchFamily="34" charset="0"/>
                <a:ea typeface="微软雅黑"/>
                <a:cs typeface="Calibri" panose="020F0502020204030204" pitchFamily="34" charset="0"/>
              </a:rPr>
              <a:t> 25 – 30cm</a:t>
            </a:r>
          </a:p>
        </p:txBody>
      </p:sp>
      <p:sp>
        <p:nvSpPr>
          <p:cNvPr id="8" name="Rectangular Callout 7"/>
          <p:cNvSpPr/>
          <p:nvPr/>
        </p:nvSpPr>
        <p:spPr>
          <a:xfrm>
            <a:off x="386775" y="4829290"/>
            <a:ext cx="4184541" cy="1047742"/>
          </a:xfrm>
          <a:prstGeom prst="wedgeRectCallout">
            <a:avLst>
              <a:gd name="adj1" fmla="val 53957"/>
              <a:gd name="adj2" fmla="val -69119"/>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r>
              <a:rPr lang="en-US" sz="3200" dirty="0">
                <a:solidFill>
                  <a:schemeClr val="bg2">
                    <a:lumMod val="25000"/>
                  </a:schemeClr>
                </a:solidFill>
                <a:latin typeface="Calibri" panose="020F0502020204030204" pitchFamily="34" charset="0"/>
                <a:ea typeface="微软雅黑"/>
                <a:cs typeface="Calibri" panose="020F0502020204030204" pitchFamily="34" charset="0"/>
              </a:rPr>
              <a:t>1 </a:t>
            </a:r>
            <a:r>
              <a:rPr lang="en-US" sz="3200" dirty="0" err="1">
                <a:solidFill>
                  <a:schemeClr val="bg2">
                    <a:lumMod val="25000"/>
                  </a:schemeClr>
                </a:solidFill>
                <a:latin typeface="Calibri" panose="020F0502020204030204" pitchFamily="34" charset="0"/>
                <a:ea typeface="微软雅黑"/>
                <a:cs typeface="Calibri" panose="020F0502020204030204" pitchFamily="34" charset="0"/>
              </a:rPr>
              <a:t>tay</a:t>
            </a:r>
            <a:r>
              <a:rPr lang="en-US" sz="3200" dirty="0">
                <a:solidFill>
                  <a:schemeClr val="bg2">
                    <a:lumMod val="25000"/>
                  </a:schemeClr>
                </a:solidFill>
                <a:latin typeface="Calibri" panose="020F0502020204030204" pitchFamily="34" charset="0"/>
                <a:ea typeface="微软雅黑"/>
                <a:cs typeface="Calibri" panose="020F0502020204030204" pitchFamily="34" charset="0"/>
              </a:rPr>
              <a:t> </a:t>
            </a:r>
            <a:r>
              <a:rPr lang="en-US" sz="3200" dirty="0" err="1">
                <a:solidFill>
                  <a:schemeClr val="bg2">
                    <a:lumMod val="25000"/>
                  </a:schemeClr>
                </a:solidFill>
                <a:latin typeface="Calibri" panose="020F0502020204030204" pitchFamily="34" charset="0"/>
                <a:ea typeface="微软雅黑"/>
                <a:cs typeface="Calibri" panose="020F0502020204030204" pitchFamily="34" charset="0"/>
              </a:rPr>
              <a:t>cầm</a:t>
            </a:r>
            <a:r>
              <a:rPr lang="en-US" sz="3200" dirty="0">
                <a:solidFill>
                  <a:schemeClr val="bg2">
                    <a:lumMod val="25000"/>
                  </a:schemeClr>
                </a:solidFill>
                <a:latin typeface="Calibri" panose="020F0502020204030204" pitchFamily="34" charset="0"/>
                <a:ea typeface="微软雅黑"/>
                <a:cs typeface="Calibri" panose="020F0502020204030204" pitchFamily="34" charset="0"/>
              </a:rPr>
              <a:t> </a:t>
            </a:r>
            <a:r>
              <a:rPr lang="en-US" sz="3200" dirty="0" err="1">
                <a:solidFill>
                  <a:schemeClr val="bg2">
                    <a:lumMod val="25000"/>
                  </a:schemeClr>
                </a:solidFill>
                <a:latin typeface="Calibri" panose="020F0502020204030204" pitchFamily="34" charset="0"/>
                <a:ea typeface="微软雅黑"/>
                <a:cs typeface="Calibri" panose="020F0502020204030204" pitchFamily="34" charset="0"/>
              </a:rPr>
              <a:t>viết</a:t>
            </a:r>
            <a:r>
              <a:rPr lang="en-US" sz="3200" dirty="0">
                <a:solidFill>
                  <a:schemeClr val="bg2">
                    <a:lumMod val="25000"/>
                  </a:schemeClr>
                </a:solidFill>
                <a:latin typeface="Calibri" panose="020F0502020204030204" pitchFamily="34" charset="0"/>
                <a:ea typeface="微软雅黑"/>
                <a:cs typeface="Calibri" panose="020F0502020204030204" pitchFamily="34" charset="0"/>
              </a:rPr>
              <a:t>, 1 </a:t>
            </a:r>
            <a:r>
              <a:rPr lang="en-US" sz="3200" dirty="0" err="1">
                <a:solidFill>
                  <a:schemeClr val="bg2">
                    <a:lumMod val="25000"/>
                  </a:schemeClr>
                </a:solidFill>
                <a:latin typeface="Calibri" panose="020F0502020204030204" pitchFamily="34" charset="0"/>
                <a:ea typeface="微软雅黑"/>
                <a:cs typeface="Calibri" panose="020F0502020204030204" pitchFamily="34" charset="0"/>
              </a:rPr>
              <a:t>tay</a:t>
            </a:r>
            <a:r>
              <a:rPr lang="en-US" sz="3200" dirty="0">
                <a:solidFill>
                  <a:schemeClr val="bg2">
                    <a:lumMod val="25000"/>
                  </a:schemeClr>
                </a:solidFill>
                <a:latin typeface="Calibri" panose="020F0502020204030204" pitchFamily="34" charset="0"/>
                <a:ea typeface="微软雅黑"/>
                <a:cs typeface="Calibri" panose="020F0502020204030204" pitchFamily="34" charset="0"/>
              </a:rPr>
              <a:t> </a:t>
            </a:r>
            <a:r>
              <a:rPr lang="en-US" sz="3200" dirty="0" err="1">
                <a:solidFill>
                  <a:schemeClr val="bg2">
                    <a:lumMod val="25000"/>
                  </a:schemeClr>
                </a:solidFill>
                <a:latin typeface="Calibri" panose="020F0502020204030204" pitchFamily="34" charset="0"/>
                <a:ea typeface="微软雅黑"/>
                <a:cs typeface="Calibri" panose="020F0502020204030204" pitchFamily="34" charset="0"/>
              </a:rPr>
              <a:t>giữ</a:t>
            </a:r>
            <a:r>
              <a:rPr lang="en-US" sz="3200" dirty="0">
                <a:solidFill>
                  <a:schemeClr val="bg2">
                    <a:lumMod val="25000"/>
                  </a:schemeClr>
                </a:solidFill>
                <a:latin typeface="Calibri" panose="020F0502020204030204" pitchFamily="34" charset="0"/>
                <a:ea typeface="微软雅黑"/>
                <a:cs typeface="Calibri" panose="020F0502020204030204" pitchFamily="34" charset="0"/>
              </a:rPr>
              <a:t> </a:t>
            </a:r>
            <a:r>
              <a:rPr lang="en-US" sz="3200" dirty="0" err="1">
                <a:solidFill>
                  <a:schemeClr val="bg2">
                    <a:lumMod val="25000"/>
                  </a:schemeClr>
                </a:solidFill>
                <a:latin typeface="Calibri" panose="020F0502020204030204" pitchFamily="34" charset="0"/>
                <a:ea typeface="微软雅黑"/>
                <a:cs typeface="Calibri" panose="020F0502020204030204" pitchFamily="34" charset="0"/>
              </a:rPr>
              <a:t>trang</a:t>
            </a:r>
            <a:r>
              <a:rPr lang="en-US" sz="3200" dirty="0">
                <a:solidFill>
                  <a:schemeClr val="bg2">
                    <a:lumMod val="25000"/>
                  </a:schemeClr>
                </a:solidFill>
                <a:latin typeface="Calibri" panose="020F0502020204030204" pitchFamily="34" charset="0"/>
                <a:ea typeface="微软雅黑"/>
                <a:cs typeface="Calibri" panose="020F0502020204030204" pitchFamily="34" charset="0"/>
              </a:rPr>
              <a:t> </a:t>
            </a:r>
            <a:r>
              <a:rPr lang="en-US" sz="3200" dirty="0" err="1">
                <a:solidFill>
                  <a:schemeClr val="bg2">
                    <a:lumMod val="25000"/>
                  </a:schemeClr>
                </a:solidFill>
                <a:latin typeface="Calibri" panose="020F0502020204030204" pitchFamily="34" charset="0"/>
                <a:ea typeface="微软雅黑"/>
                <a:cs typeface="Calibri" panose="020F0502020204030204" pitchFamily="34" charset="0"/>
              </a:rPr>
              <a:t>vở</a:t>
            </a:r>
            <a:endParaRPr lang="en-US" sz="3200" dirty="0">
              <a:solidFill>
                <a:schemeClr val="bg2">
                  <a:lumMod val="25000"/>
                </a:schemeClr>
              </a:solidFill>
              <a:latin typeface="Calibri" panose="020F0502020204030204" pitchFamily="34" charset="0"/>
              <a:ea typeface="微软雅黑"/>
              <a:cs typeface="Calibri" panose="020F0502020204030204" pitchFamily="34" charset="0"/>
            </a:endParaRPr>
          </a:p>
        </p:txBody>
      </p:sp>
      <p:pic>
        <p:nvPicPr>
          <p:cNvPr id="9" name="Picture 2">
            <a:extLst>
              <a:ext uri="{FF2B5EF4-FFF2-40B4-BE49-F238E27FC236}">
                <a16:creationId xmlns:a16="http://schemas.microsoft.com/office/drawing/2014/main" id="{AFCAC86E-670E-44D1-8FC2-2776E9A8E2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927"/>
          <a:stretch/>
        </p:blipFill>
        <p:spPr>
          <a:xfrm>
            <a:off x="5082584" y="2964243"/>
            <a:ext cx="2988675" cy="34624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pSp>
        <p:nvGrpSpPr>
          <p:cNvPr id="156" name="Google Shape;156;p10"/>
          <p:cNvGrpSpPr/>
          <p:nvPr/>
        </p:nvGrpSpPr>
        <p:grpSpPr>
          <a:xfrm>
            <a:off x="3092306" y="1410929"/>
            <a:ext cx="6301147" cy="1355932"/>
            <a:chOff x="5647866" y="1110140"/>
            <a:chExt cx="6301147" cy="1355932"/>
          </a:xfrm>
        </p:grpSpPr>
        <p:sp>
          <p:nvSpPr>
            <p:cNvPr id="157" name="Google Shape;157;p10"/>
            <p:cNvSpPr/>
            <p:nvPr/>
          </p:nvSpPr>
          <p:spPr>
            <a:xfrm flipH="1">
              <a:off x="5647866" y="1530709"/>
              <a:ext cx="5832648" cy="935363"/>
            </a:xfrm>
            <a:custGeom>
              <a:avLst/>
              <a:gdLst/>
              <a:ahLst/>
              <a:cxnLst/>
              <a:rect l="l" t="t" r="r" b="b"/>
              <a:pathLst>
                <a:path w="648099" h="565791" extrusionOk="0">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158" name="Google Shape;158;p10"/>
            <p:cNvPicPr preferRelativeResize="0"/>
            <p:nvPr/>
          </p:nvPicPr>
          <p:blipFill rotWithShape="1">
            <a:blip r:embed="rId3">
              <a:alphaModFix/>
            </a:blip>
            <a:srcRect/>
            <a:stretch/>
          </p:blipFill>
          <p:spPr>
            <a:xfrm>
              <a:off x="10887720" y="1110140"/>
              <a:ext cx="773520" cy="711544"/>
            </a:xfrm>
            <a:prstGeom prst="rect">
              <a:avLst/>
            </a:prstGeom>
            <a:noFill/>
            <a:ln>
              <a:noFill/>
            </a:ln>
          </p:spPr>
        </p:pic>
        <p:sp>
          <p:nvSpPr>
            <p:cNvPr id="159" name="Google Shape;159;p10"/>
            <p:cNvSpPr txBox="1"/>
            <p:nvPr/>
          </p:nvSpPr>
          <p:spPr>
            <a:xfrm>
              <a:off x="5807968" y="1816965"/>
              <a:ext cx="6141045"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2400"/>
                <a:buFont typeface="Arial"/>
                <a:buNone/>
              </a:pPr>
              <a:endParaRPr sz="2400" b="1" dirty="0">
                <a:solidFill>
                  <a:schemeClr val="dk1"/>
                </a:solidFill>
                <a:latin typeface="Arial"/>
                <a:ea typeface="Arial"/>
                <a:cs typeface="Arial"/>
                <a:sym typeface="Arial"/>
              </a:endParaRPr>
            </a:p>
          </p:txBody>
        </p:sp>
      </p:grpSp>
      <p:grpSp>
        <p:nvGrpSpPr>
          <p:cNvPr id="160" name="Google Shape;160;p10"/>
          <p:cNvGrpSpPr/>
          <p:nvPr/>
        </p:nvGrpSpPr>
        <p:grpSpPr>
          <a:xfrm>
            <a:off x="3092306" y="2842740"/>
            <a:ext cx="6038682" cy="1337060"/>
            <a:chOff x="6023992" y="2595996"/>
            <a:chExt cx="6038682" cy="1337060"/>
          </a:xfrm>
        </p:grpSpPr>
        <p:sp>
          <p:nvSpPr>
            <p:cNvPr id="161" name="Google Shape;161;p10"/>
            <p:cNvSpPr/>
            <p:nvPr/>
          </p:nvSpPr>
          <p:spPr>
            <a:xfrm flipH="1">
              <a:off x="6023992" y="2997693"/>
              <a:ext cx="5832648" cy="935363"/>
            </a:xfrm>
            <a:custGeom>
              <a:avLst/>
              <a:gdLst/>
              <a:ahLst/>
              <a:cxnLst/>
              <a:rect l="l" t="t" r="r" b="b"/>
              <a:pathLst>
                <a:path w="648099" h="565791" extrusionOk="0">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162" name="Google Shape;162;p10"/>
            <p:cNvPicPr preferRelativeResize="0"/>
            <p:nvPr/>
          </p:nvPicPr>
          <p:blipFill rotWithShape="1">
            <a:blip r:embed="rId3">
              <a:alphaModFix/>
            </a:blip>
            <a:srcRect/>
            <a:stretch/>
          </p:blipFill>
          <p:spPr>
            <a:xfrm>
              <a:off x="11289154" y="2595996"/>
              <a:ext cx="773520" cy="711544"/>
            </a:xfrm>
            <a:prstGeom prst="rect">
              <a:avLst/>
            </a:prstGeom>
            <a:noFill/>
            <a:ln>
              <a:noFill/>
            </a:ln>
          </p:spPr>
        </p:pic>
      </p:grpSp>
      <p:grpSp>
        <p:nvGrpSpPr>
          <p:cNvPr id="164" name="Google Shape;164;p10"/>
          <p:cNvGrpSpPr/>
          <p:nvPr/>
        </p:nvGrpSpPr>
        <p:grpSpPr>
          <a:xfrm>
            <a:off x="2967549" y="4346919"/>
            <a:ext cx="6038682" cy="1337060"/>
            <a:chOff x="5384298" y="3978951"/>
            <a:chExt cx="6038682" cy="1337060"/>
          </a:xfrm>
        </p:grpSpPr>
        <p:sp>
          <p:nvSpPr>
            <p:cNvPr id="165" name="Google Shape;165;p10"/>
            <p:cNvSpPr/>
            <p:nvPr/>
          </p:nvSpPr>
          <p:spPr>
            <a:xfrm flipH="1">
              <a:off x="5384298" y="4380648"/>
              <a:ext cx="5832648" cy="935363"/>
            </a:xfrm>
            <a:custGeom>
              <a:avLst/>
              <a:gdLst/>
              <a:ahLst/>
              <a:cxnLst/>
              <a:rect l="l" t="t" r="r" b="b"/>
              <a:pathLst>
                <a:path w="648099" h="565791" extrusionOk="0">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166" name="Google Shape;166;p10"/>
            <p:cNvPicPr preferRelativeResize="0"/>
            <p:nvPr/>
          </p:nvPicPr>
          <p:blipFill rotWithShape="1">
            <a:blip r:embed="rId3">
              <a:alphaModFix/>
            </a:blip>
            <a:srcRect/>
            <a:stretch/>
          </p:blipFill>
          <p:spPr>
            <a:xfrm>
              <a:off x="10649460" y="3978951"/>
              <a:ext cx="773520" cy="711544"/>
            </a:xfrm>
            <a:prstGeom prst="rect">
              <a:avLst/>
            </a:prstGeom>
            <a:noFill/>
            <a:ln>
              <a:noFill/>
            </a:ln>
          </p:spPr>
        </p:pic>
      </p:grpSp>
      <p:sp>
        <p:nvSpPr>
          <p:cNvPr id="19" name="Rectangle 18"/>
          <p:cNvSpPr/>
          <p:nvPr/>
        </p:nvSpPr>
        <p:spPr>
          <a:xfrm>
            <a:off x="1217528" y="421126"/>
            <a:ext cx="3781806" cy="707886"/>
          </a:xfrm>
          <a:prstGeom prst="rect">
            <a:avLst/>
          </a:prstGeom>
        </p:spPr>
        <p:txBody>
          <a:bodyPr wrap="none">
            <a:spAutoFit/>
          </a:bodyPr>
          <a:lstStyle/>
          <a:p>
            <a:pPr lvl="0" algn="ctr" defTabSz="457200"/>
            <a:r>
              <a:rPr lang="en-US" sz="4000" b="1" u="sng" dirty="0" err="1">
                <a:solidFill>
                  <a:srgbClr val="FF0000"/>
                </a:solidFill>
                <a:latin typeface="Calibri" panose="020F0502020204030204" pitchFamily="34" charset="0"/>
                <a:ea typeface="微软雅黑"/>
                <a:cs typeface="Calibri" panose="020F0502020204030204" pitchFamily="34" charset="0"/>
              </a:rPr>
              <a:t>Tiêu</a:t>
            </a:r>
            <a:r>
              <a:rPr lang="en-US" sz="4000" b="1" u="sng" dirty="0">
                <a:solidFill>
                  <a:srgbClr val="FF0000"/>
                </a:solidFill>
                <a:latin typeface="Calibri" panose="020F0502020204030204" pitchFamily="34" charset="0"/>
                <a:ea typeface="微软雅黑"/>
                <a:cs typeface="Calibri" panose="020F0502020204030204" pitchFamily="34" charset="0"/>
              </a:rPr>
              <a:t> </a:t>
            </a:r>
            <a:r>
              <a:rPr lang="en-US" sz="4000" b="1" u="sng" dirty="0" err="1">
                <a:solidFill>
                  <a:srgbClr val="FF0000"/>
                </a:solidFill>
                <a:latin typeface="Calibri" panose="020F0502020204030204" pitchFamily="34" charset="0"/>
                <a:ea typeface="微软雅黑"/>
                <a:cs typeface="Calibri" panose="020F0502020204030204" pitchFamily="34" charset="0"/>
              </a:rPr>
              <a:t>chí</a:t>
            </a:r>
            <a:r>
              <a:rPr lang="en-US" sz="4000" b="1" u="sng" dirty="0">
                <a:solidFill>
                  <a:srgbClr val="FF0000"/>
                </a:solidFill>
                <a:latin typeface="Calibri" panose="020F0502020204030204" pitchFamily="34" charset="0"/>
                <a:ea typeface="微软雅黑"/>
                <a:cs typeface="Calibri" panose="020F0502020204030204" pitchFamily="34" charset="0"/>
              </a:rPr>
              <a:t> </a:t>
            </a:r>
            <a:r>
              <a:rPr lang="en-US" sz="4000" b="1" u="sng" dirty="0" err="1">
                <a:solidFill>
                  <a:srgbClr val="FF0000"/>
                </a:solidFill>
                <a:latin typeface="Calibri" panose="020F0502020204030204" pitchFamily="34" charset="0"/>
                <a:ea typeface="微软雅黑"/>
                <a:cs typeface="Calibri" panose="020F0502020204030204" pitchFamily="34" charset="0"/>
              </a:rPr>
              <a:t>đánh</a:t>
            </a:r>
            <a:r>
              <a:rPr lang="en-US" sz="4000" b="1" u="sng" dirty="0">
                <a:solidFill>
                  <a:srgbClr val="FF0000"/>
                </a:solidFill>
                <a:latin typeface="Calibri" panose="020F0502020204030204" pitchFamily="34" charset="0"/>
                <a:ea typeface="微软雅黑"/>
                <a:cs typeface="Calibri" panose="020F0502020204030204" pitchFamily="34" charset="0"/>
              </a:rPr>
              <a:t> </a:t>
            </a:r>
            <a:r>
              <a:rPr lang="en-US" sz="4000" b="1" u="sng" dirty="0" err="1">
                <a:solidFill>
                  <a:srgbClr val="FF0000"/>
                </a:solidFill>
                <a:latin typeface="Calibri" panose="020F0502020204030204" pitchFamily="34" charset="0"/>
                <a:ea typeface="微软雅黑"/>
                <a:cs typeface="Calibri" panose="020F0502020204030204" pitchFamily="34" charset="0"/>
              </a:rPr>
              <a:t>giá</a:t>
            </a:r>
            <a:endParaRPr lang="en-US" sz="4000" b="1" u="sng" dirty="0">
              <a:solidFill>
                <a:srgbClr val="FF0000"/>
              </a:solidFill>
              <a:latin typeface="Calibri" panose="020F0502020204030204" pitchFamily="34" charset="0"/>
              <a:ea typeface="微软雅黑"/>
              <a:cs typeface="Calibri" panose="020F0502020204030204" pitchFamily="34" charset="0"/>
            </a:endParaRPr>
          </a:p>
        </p:txBody>
      </p:sp>
      <p:sp>
        <p:nvSpPr>
          <p:cNvPr id="20" name="Rectangle 19"/>
          <p:cNvSpPr/>
          <p:nvPr/>
        </p:nvSpPr>
        <p:spPr>
          <a:xfrm>
            <a:off x="3732931" y="2013827"/>
            <a:ext cx="3809056" cy="584775"/>
          </a:xfrm>
          <a:prstGeom prst="rect">
            <a:avLst/>
          </a:prstGeom>
        </p:spPr>
        <p:txBody>
          <a:bodyPr wrap="none">
            <a:spAutoFit/>
          </a:bodyPr>
          <a:lstStyle/>
          <a:p>
            <a:pPr lvl="0" defTabSz="457200"/>
            <a:r>
              <a:rPr lang="fi-FI" sz="3200" dirty="0">
                <a:solidFill>
                  <a:srgbClr val="E53238">
                    <a:lumMod val="75000"/>
                  </a:srgbClr>
                </a:solidFill>
                <a:latin typeface="Calibri" panose="020F0502020204030204" pitchFamily="34" charset="0"/>
                <a:ea typeface="微软雅黑"/>
                <a:cs typeface="Calibri" panose="020F0502020204030204" pitchFamily="34" charset="0"/>
              </a:rPr>
              <a:t>1. Sai không quá 5 lỗi </a:t>
            </a:r>
          </a:p>
        </p:txBody>
      </p:sp>
      <p:sp>
        <p:nvSpPr>
          <p:cNvPr id="21" name="Rectangle 20"/>
          <p:cNvSpPr/>
          <p:nvPr/>
        </p:nvSpPr>
        <p:spPr>
          <a:xfrm>
            <a:off x="3791975" y="3411556"/>
            <a:ext cx="4952253" cy="584775"/>
          </a:xfrm>
          <a:prstGeom prst="rect">
            <a:avLst/>
          </a:prstGeom>
        </p:spPr>
        <p:txBody>
          <a:bodyPr wrap="none">
            <a:spAutoFit/>
          </a:bodyPr>
          <a:lstStyle/>
          <a:p>
            <a:pPr lvl="0" defTabSz="457200"/>
            <a:r>
              <a:rPr lang="en-US" sz="3200" dirty="0">
                <a:solidFill>
                  <a:srgbClr val="0064D2">
                    <a:lumMod val="75000"/>
                  </a:srgbClr>
                </a:solidFill>
                <a:latin typeface="Calibri" panose="020F0502020204030204" pitchFamily="34" charset="0"/>
                <a:ea typeface="微软雅黑"/>
                <a:cs typeface="Calibri" panose="020F0502020204030204" pitchFamily="34" charset="0"/>
              </a:rPr>
              <a:t>2. </a:t>
            </a:r>
            <a:r>
              <a:rPr lang="en-US" sz="3200" dirty="0" err="1">
                <a:solidFill>
                  <a:srgbClr val="0064D2">
                    <a:lumMod val="75000"/>
                  </a:srgbClr>
                </a:solidFill>
                <a:latin typeface="Calibri" panose="020F0502020204030204" pitchFamily="34" charset="0"/>
                <a:ea typeface="微软雅黑"/>
                <a:cs typeface="Calibri" panose="020F0502020204030204" pitchFamily="34" charset="0"/>
              </a:rPr>
              <a:t>Chữ</a:t>
            </a:r>
            <a:r>
              <a:rPr lang="en-US" sz="3200" dirty="0">
                <a:solidFill>
                  <a:srgbClr val="0064D2">
                    <a:lumMod val="75000"/>
                  </a:srgbClr>
                </a:solidFill>
                <a:latin typeface="Calibri" panose="020F0502020204030204" pitchFamily="34" charset="0"/>
                <a:ea typeface="微软雅黑"/>
                <a:cs typeface="Calibri" panose="020F0502020204030204" pitchFamily="34" charset="0"/>
              </a:rPr>
              <a:t> </a:t>
            </a:r>
            <a:r>
              <a:rPr lang="en-US" sz="3200" dirty="0" err="1">
                <a:solidFill>
                  <a:srgbClr val="0064D2">
                    <a:lumMod val="75000"/>
                  </a:srgbClr>
                </a:solidFill>
                <a:latin typeface="Calibri" panose="020F0502020204030204" pitchFamily="34" charset="0"/>
                <a:ea typeface="微软雅黑"/>
                <a:cs typeface="Calibri" panose="020F0502020204030204" pitchFamily="34" charset="0"/>
              </a:rPr>
              <a:t>viết</a:t>
            </a:r>
            <a:r>
              <a:rPr lang="en-US" sz="3200" dirty="0">
                <a:solidFill>
                  <a:srgbClr val="0064D2">
                    <a:lumMod val="75000"/>
                  </a:srgbClr>
                </a:solidFill>
                <a:latin typeface="Calibri" panose="020F0502020204030204" pitchFamily="34" charset="0"/>
                <a:ea typeface="微软雅黑"/>
                <a:cs typeface="Calibri" panose="020F0502020204030204" pitchFamily="34" charset="0"/>
              </a:rPr>
              <a:t> </a:t>
            </a:r>
            <a:r>
              <a:rPr lang="en-US" sz="3200" dirty="0" err="1">
                <a:solidFill>
                  <a:srgbClr val="0064D2">
                    <a:lumMod val="75000"/>
                  </a:srgbClr>
                </a:solidFill>
                <a:latin typeface="Calibri" panose="020F0502020204030204" pitchFamily="34" charset="0"/>
                <a:ea typeface="微软雅黑"/>
                <a:cs typeface="Calibri" panose="020F0502020204030204" pitchFamily="34" charset="0"/>
              </a:rPr>
              <a:t>rõ</a:t>
            </a:r>
            <a:r>
              <a:rPr lang="en-US" sz="3200" dirty="0">
                <a:solidFill>
                  <a:srgbClr val="0064D2">
                    <a:lumMod val="75000"/>
                  </a:srgbClr>
                </a:solidFill>
                <a:latin typeface="Calibri" panose="020F0502020204030204" pitchFamily="34" charset="0"/>
                <a:ea typeface="微软雅黑"/>
                <a:cs typeface="Calibri" panose="020F0502020204030204" pitchFamily="34" charset="0"/>
              </a:rPr>
              <a:t> </a:t>
            </a:r>
            <a:r>
              <a:rPr lang="en-US" sz="3200" dirty="0" err="1">
                <a:solidFill>
                  <a:srgbClr val="0064D2">
                    <a:lumMod val="75000"/>
                  </a:srgbClr>
                </a:solidFill>
                <a:latin typeface="Calibri" panose="020F0502020204030204" pitchFamily="34" charset="0"/>
                <a:ea typeface="微软雅黑"/>
                <a:cs typeface="Calibri" panose="020F0502020204030204" pitchFamily="34" charset="0"/>
              </a:rPr>
              <a:t>ràng</a:t>
            </a:r>
            <a:r>
              <a:rPr lang="en-US" sz="3200" dirty="0">
                <a:solidFill>
                  <a:srgbClr val="0064D2">
                    <a:lumMod val="75000"/>
                  </a:srgbClr>
                </a:solidFill>
                <a:latin typeface="Calibri" panose="020F0502020204030204" pitchFamily="34" charset="0"/>
                <a:ea typeface="微软雅黑"/>
                <a:cs typeface="Calibri" panose="020F0502020204030204" pitchFamily="34" charset="0"/>
              </a:rPr>
              <a:t>, </a:t>
            </a:r>
            <a:r>
              <a:rPr lang="en-US" sz="3200" dirty="0" err="1">
                <a:solidFill>
                  <a:srgbClr val="0064D2">
                    <a:lumMod val="75000"/>
                  </a:srgbClr>
                </a:solidFill>
                <a:latin typeface="Calibri" panose="020F0502020204030204" pitchFamily="34" charset="0"/>
                <a:ea typeface="微软雅黑"/>
                <a:cs typeface="Calibri" panose="020F0502020204030204" pitchFamily="34" charset="0"/>
              </a:rPr>
              <a:t>sạch</a:t>
            </a:r>
            <a:r>
              <a:rPr lang="en-US" sz="3200" dirty="0">
                <a:solidFill>
                  <a:srgbClr val="0064D2">
                    <a:lumMod val="75000"/>
                  </a:srgbClr>
                </a:solidFill>
                <a:latin typeface="Calibri" panose="020F0502020204030204" pitchFamily="34" charset="0"/>
                <a:ea typeface="微软雅黑"/>
                <a:cs typeface="Calibri" panose="020F0502020204030204" pitchFamily="34" charset="0"/>
              </a:rPr>
              <a:t> </a:t>
            </a:r>
            <a:r>
              <a:rPr lang="en-US" sz="3200" dirty="0" err="1">
                <a:solidFill>
                  <a:srgbClr val="0064D2">
                    <a:lumMod val="75000"/>
                  </a:srgbClr>
                </a:solidFill>
                <a:latin typeface="Calibri" panose="020F0502020204030204" pitchFamily="34" charset="0"/>
                <a:ea typeface="微软雅黑"/>
                <a:cs typeface="Calibri" panose="020F0502020204030204" pitchFamily="34" charset="0"/>
              </a:rPr>
              <a:t>đẹp</a:t>
            </a:r>
            <a:endParaRPr lang="en-US" sz="3200" dirty="0">
              <a:solidFill>
                <a:srgbClr val="0064D2">
                  <a:lumMod val="75000"/>
                </a:srgbClr>
              </a:solidFill>
              <a:latin typeface="Calibri" panose="020F0502020204030204" pitchFamily="34" charset="0"/>
              <a:ea typeface="微软雅黑"/>
              <a:cs typeface="Calibri" panose="020F0502020204030204" pitchFamily="34" charset="0"/>
            </a:endParaRPr>
          </a:p>
        </p:txBody>
      </p:sp>
      <p:sp>
        <p:nvSpPr>
          <p:cNvPr id="22" name="Rectangle 21"/>
          <p:cNvSpPr/>
          <p:nvPr/>
        </p:nvSpPr>
        <p:spPr>
          <a:xfrm>
            <a:off x="3732931" y="4933194"/>
            <a:ext cx="4769832" cy="584775"/>
          </a:xfrm>
          <a:prstGeom prst="rect">
            <a:avLst/>
          </a:prstGeom>
        </p:spPr>
        <p:txBody>
          <a:bodyPr wrap="none">
            <a:spAutoFit/>
          </a:bodyPr>
          <a:lstStyle/>
          <a:p>
            <a:pPr lvl="0" defTabSz="457200"/>
            <a:r>
              <a:rPr lang="en-US" sz="3200" dirty="0">
                <a:solidFill>
                  <a:srgbClr val="00B050"/>
                </a:solidFill>
                <a:latin typeface="Calibri" panose="020F0502020204030204" pitchFamily="34" charset="0"/>
                <a:ea typeface="微软雅黑"/>
                <a:cs typeface="Calibri" panose="020F0502020204030204" pitchFamily="34" charset="0"/>
              </a:rPr>
              <a:t>3. </a:t>
            </a:r>
            <a:r>
              <a:rPr lang="en-US" sz="3200" dirty="0" err="1">
                <a:solidFill>
                  <a:srgbClr val="00B050"/>
                </a:solidFill>
                <a:latin typeface="Calibri" panose="020F0502020204030204" pitchFamily="34" charset="0"/>
                <a:ea typeface="微软雅黑"/>
                <a:cs typeface="Calibri" panose="020F0502020204030204" pitchFamily="34" charset="0"/>
              </a:rPr>
              <a:t>Trình</a:t>
            </a:r>
            <a:r>
              <a:rPr lang="en-US" sz="3200" dirty="0">
                <a:solidFill>
                  <a:srgbClr val="00B050"/>
                </a:solidFill>
                <a:latin typeface="Calibri" panose="020F0502020204030204" pitchFamily="34" charset="0"/>
                <a:ea typeface="微软雅黑"/>
                <a:cs typeface="Calibri" panose="020F0502020204030204" pitchFamily="34" charset="0"/>
              </a:rPr>
              <a:t> </a:t>
            </a:r>
            <a:r>
              <a:rPr lang="en-US" sz="3200" dirty="0" err="1">
                <a:solidFill>
                  <a:srgbClr val="00B050"/>
                </a:solidFill>
                <a:latin typeface="Calibri" panose="020F0502020204030204" pitchFamily="34" charset="0"/>
                <a:ea typeface="微软雅黑"/>
                <a:cs typeface="Calibri" panose="020F0502020204030204" pitchFamily="34" charset="0"/>
              </a:rPr>
              <a:t>bày</a:t>
            </a:r>
            <a:r>
              <a:rPr lang="en-US" sz="3200" dirty="0">
                <a:solidFill>
                  <a:srgbClr val="00B050"/>
                </a:solidFill>
                <a:latin typeface="Calibri" panose="020F0502020204030204" pitchFamily="34" charset="0"/>
                <a:ea typeface="微软雅黑"/>
                <a:cs typeface="Calibri" panose="020F0502020204030204" pitchFamily="34" charset="0"/>
              </a:rPr>
              <a:t> </a:t>
            </a:r>
            <a:r>
              <a:rPr lang="en-US" sz="3200" dirty="0" err="1">
                <a:solidFill>
                  <a:srgbClr val="00B050"/>
                </a:solidFill>
                <a:latin typeface="Calibri" panose="020F0502020204030204" pitchFamily="34" charset="0"/>
                <a:ea typeface="微软雅黑"/>
                <a:cs typeface="Calibri" panose="020F0502020204030204" pitchFamily="34" charset="0"/>
              </a:rPr>
              <a:t>đúng</a:t>
            </a:r>
            <a:r>
              <a:rPr lang="en-US" sz="3200" dirty="0">
                <a:solidFill>
                  <a:srgbClr val="00B050"/>
                </a:solidFill>
                <a:latin typeface="Calibri" panose="020F0502020204030204" pitchFamily="34" charset="0"/>
                <a:ea typeface="微软雅黑"/>
                <a:cs typeface="Calibri" panose="020F0502020204030204" pitchFamily="34" charset="0"/>
              </a:rPr>
              <a:t> </a:t>
            </a:r>
            <a:r>
              <a:rPr lang="en-US" sz="3200" dirty="0" err="1">
                <a:solidFill>
                  <a:srgbClr val="00B050"/>
                </a:solidFill>
                <a:latin typeface="Calibri" panose="020F0502020204030204" pitchFamily="34" charset="0"/>
                <a:ea typeface="微软雅黑"/>
                <a:cs typeface="Calibri" panose="020F0502020204030204" pitchFamily="34" charset="0"/>
              </a:rPr>
              <a:t>hình</a:t>
            </a:r>
            <a:r>
              <a:rPr lang="en-US" sz="3200" dirty="0">
                <a:solidFill>
                  <a:srgbClr val="00B050"/>
                </a:solidFill>
                <a:latin typeface="Calibri" panose="020F0502020204030204" pitchFamily="34" charset="0"/>
                <a:ea typeface="微软雅黑"/>
                <a:cs typeface="Calibri" panose="020F0502020204030204" pitchFamily="34" charset="0"/>
              </a:rPr>
              <a:t> </a:t>
            </a:r>
            <a:r>
              <a:rPr lang="en-US" sz="3200" dirty="0" err="1">
                <a:solidFill>
                  <a:srgbClr val="00B050"/>
                </a:solidFill>
                <a:latin typeface="Calibri" panose="020F0502020204030204" pitchFamily="34" charset="0"/>
                <a:ea typeface="微软雅黑"/>
                <a:cs typeface="Calibri" panose="020F0502020204030204" pitchFamily="34" charset="0"/>
              </a:rPr>
              <a:t>thức</a:t>
            </a:r>
            <a:endParaRPr lang="en-US" sz="3200" dirty="0">
              <a:solidFill>
                <a:srgbClr val="00B050"/>
              </a:solidFill>
              <a:latin typeface="Calibri" panose="020F0502020204030204" pitchFamily="34" charset="0"/>
              <a:ea typeface="微软雅黑"/>
              <a:cs typeface="Calibri" panose="020F0502020204030204" pitchFamily="34" charset="0"/>
            </a:endParaRP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9467" b="89941" l="63314" r="89941"/>
                    </a14:imgEffect>
                  </a14:imgLayer>
                </a14:imgProps>
              </a:ext>
              <a:ext uri="{28A0092B-C50C-407E-A947-70E740481C1C}">
                <a14:useLocalDpi xmlns:a14="http://schemas.microsoft.com/office/drawing/2010/main" val="0"/>
              </a:ext>
            </a:extLst>
          </a:blip>
          <a:stretch>
            <a:fillRect/>
          </a:stretch>
        </p:blipFill>
        <p:spPr>
          <a:xfrm>
            <a:off x="5932173" y="3305427"/>
            <a:ext cx="6397629" cy="65506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56"/>
                                        </p:tgtEl>
                                        <p:attrNameLst>
                                          <p:attrName>style.visibility</p:attrName>
                                        </p:attrNameLst>
                                      </p:cBhvr>
                                      <p:to>
                                        <p:strVal val="visible"/>
                                      </p:to>
                                    </p:set>
                                    <p:anim calcmode="lin" valueType="num">
                                      <p:cBhvr additive="base">
                                        <p:cTn id="15" dur="500" fill="hold"/>
                                        <p:tgtEl>
                                          <p:spTgt spid="156"/>
                                        </p:tgtEl>
                                        <p:attrNameLst>
                                          <p:attrName>ppt_x</p:attrName>
                                        </p:attrNameLst>
                                      </p:cBhvr>
                                      <p:tavLst>
                                        <p:tav tm="0">
                                          <p:val>
                                            <p:strVal val="#ppt_x"/>
                                          </p:val>
                                        </p:tav>
                                        <p:tav tm="100000">
                                          <p:val>
                                            <p:strVal val="#ppt_x"/>
                                          </p:val>
                                        </p:tav>
                                      </p:tavLst>
                                    </p:anim>
                                    <p:anim calcmode="lin" valueType="num">
                                      <p:cBhvr additive="base">
                                        <p:cTn id="16" dur="500" fill="hold"/>
                                        <p:tgtEl>
                                          <p:spTgt spid="15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160"/>
                                        </p:tgtEl>
                                        <p:attrNameLst>
                                          <p:attrName>style.visibility</p:attrName>
                                        </p:attrNameLst>
                                      </p:cBhvr>
                                      <p:to>
                                        <p:strVal val="visible"/>
                                      </p:to>
                                    </p:set>
                                    <p:animEffect transition="in" filter="fade">
                                      <p:cBhvr>
                                        <p:cTn id="26" dur="500"/>
                                        <p:tgtEl>
                                          <p:spTgt spid="16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164"/>
                                        </p:tgtEl>
                                        <p:attrNameLst>
                                          <p:attrName>style.visibility</p:attrName>
                                        </p:attrNameLst>
                                      </p:cBhvr>
                                      <p:to>
                                        <p:strVal val="visible"/>
                                      </p:to>
                                    </p:set>
                                    <p:animEffect transition="in" filter="fade">
                                      <p:cBhvr>
                                        <p:cTn id="36" dur="500"/>
                                        <p:tgtEl>
                                          <p:spTgt spid="16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circle(in)">
                                      <p:cBhvr>
                                        <p:cTn id="41"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pic>
        <p:nvPicPr>
          <p:cNvPr id="4" name="Google Shape;99;p4"/>
          <p:cNvPicPr preferRelativeResize="0"/>
          <p:nvPr/>
        </p:nvPicPr>
        <p:blipFill rotWithShape="1">
          <a:blip r:embed="rId3">
            <a:alphaModFix/>
          </a:blip>
          <a:srcRect/>
          <a:stretch/>
        </p:blipFill>
        <p:spPr>
          <a:xfrm>
            <a:off x="716280" y="-121920"/>
            <a:ext cx="11287162" cy="6745542"/>
          </a:xfrm>
          <a:prstGeom prst="rect">
            <a:avLst/>
          </a:prstGeom>
          <a:noFill/>
          <a:ln>
            <a:noFill/>
          </a:ln>
        </p:spPr>
      </p:pic>
      <p:sp>
        <p:nvSpPr>
          <p:cNvPr id="5" name="Rectangle 4"/>
          <p:cNvSpPr/>
          <p:nvPr/>
        </p:nvSpPr>
        <p:spPr>
          <a:xfrm>
            <a:off x="3519946" y="2194575"/>
            <a:ext cx="5370381" cy="646331"/>
          </a:xfrm>
          <a:prstGeom prst="rect">
            <a:avLst/>
          </a:prstGeom>
        </p:spPr>
        <p:txBody>
          <a:bodyPr wrap="none">
            <a:spAutoFit/>
          </a:bodyPr>
          <a:lstStyle/>
          <a:p>
            <a:pPr lvl="0" defTabSz="457200"/>
            <a:r>
              <a:rPr lang="en-US" sz="3600" dirty="0">
                <a:solidFill>
                  <a:srgbClr val="002060"/>
                </a:solidFill>
                <a:latin typeface="Baloo" panose="03080902040302020200" pitchFamily="66" charset="0"/>
                <a:ea typeface="微软雅黑"/>
                <a:cs typeface="Baloo" panose="03080902040302020200" pitchFamily="66" charset="0"/>
              </a:rPr>
              <a:t>Nghe – </a:t>
            </a:r>
            <a:r>
              <a:rPr lang="en-US" sz="3600" dirty="0" err="1">
                <a:solidFill>
                  <a:srgbClr val="002060"/>
                </a:solidFill>
                <a:latin typeface="Baloo" panose="03080902040302020200" pitchFamily="66" charset="0"/>
                <a:ea typeface="微软雅黑"/>
                <a:cs typeface="Baloo" panose="03080902040302020200" pitchFamily="66" charset="0"/>
              </a:rPr>
              <a:t>viết</a:t>
            </a:r>
            <a:r>
              <a:rPr lang="en-US" sz="3600" dirty="0">
                <a:solidFill>
                  <a:srgbClr val="002060"/>
                </a:solidFill>
                <a:latin typeface="Baloo" panose="03080902040302020200" pitchFamily="66" charset="0"/>
                <a:ea typeface="微软雅黑"/>
                <a:cs typeface="Baloo" panose="03080902040302020200" pitchFamily="66" charset="0"/>
              </a:rPr>
              <a:t>: </a:t>
            </a:r>
            <a:r>
              <a:rPr lang="en-US" sz="3600" dirty="0" err="1">
                <a:solidFill>
                  <a:srgbClr val="002060"/>
                </a:solidFill>
                <a:latin typeface="Baloo" panose="03080902040302020200" pitchFamily="66" charset="0"/>
                <a:ea typeface="微软雅黑"/>
                <a:cs typeface="Baloo" panose="03080902040302020200" pitchFamily="66" charset="0"/>
              </a:rPr>
              <a:t>Sông</a:t>
            </a:r>
            <a:r>
              <a:rPr lang="en-US" sz="3600" dirty="0">
                <a:solidFill>
                  <a:srgbClr val="002060"/>
                </a:solidFill>
                <a:latin typeface="Baloo" panose="03080902040302020200" pitchFamily="66" charset="0"/>
                <a:ea typeface="微软雅黑"/>
                <a:cs typeface="Baloo" panose="03080902040302020200" pitchFamily="66" charset="0"/>
              </a:rPr>
              <a:t> </a:t>
            </a:r>
            <a:r>
              <a:rPr lang="en-US" sz="3600" dirty="0" err="1">
                <a:solidFill>
                  <a:srgbClr val="002060"/>
                </a:solidFill>
                <a:latin typeface="Baloo" panose="03080902040302020200" pitchFamily="66" charset="0"/>
                <a:ea typeface="微软雅黑"/>
                <a:cs typeface="Baloo" panose="03080902040302020200" pitchFamily="66" charset="0"/>
              </a:rPr>
              <a:t>Hương</a:t>
            </a:r>
            <a:endParaRPr lang="en-US" sz="3600" dirty="0">
              <a:solidFill>
                <a:srgbClr val="002060"/>
              </a:solidFill>
              <a:latin typeface="Baloo" panose="03080902040302020200" pitchFamily="66" charset="0"/>
              <a:ea typeface="微软雅黑"/>
              <a:cs typeface="Baloo" panose="03080902040302020200" pitchFamily="66" charset="0"/>
            </a:endParaRPr>
          </a:p>
        </p:txBody>
      </p:sp>
      <p:sp>
        <p:nvSpPr>
          <p:cNvPr id="6" name="Rectangle 5"/>
          <p:cNvSpPr/>
          <p:nvPr/>
        </p:nvSpPr>
        <p:spPr>
          <a:xfrm>
            <a:off x="2691814" y="3131826"/>
            <a:ext cx="7336093" cy="1569660"/>
          </a:xfrm>
          <a:prstGeom prst="rect">
            <a:avLst/>
          </a:prstGeom>
        </p:spPr>
        <p:txBody>
          <a:bodyPr wrap="square">
            <a:spAutoFit/>
          </a:bodyPr>
          <a:lstStyle/>
          <a:p>
            <a:pPr lvl="0" algn="ctr" defTabSz="457200"/>
            <a:r>
              <a:rPr lang="en-US" sz="4800" dirty="0" err="1">
                <a:solidFill>
                  <a:srgbClr val="FF0000"/>
                </a:solidFill>
                <a:latin typeface="Calibri" panose="020F0502020204030204" pitchFamily="34" charset="0"/>
                <a:ea typeface="微软雅黑"/>
                <a:cs typeface="Calibri" panose="020F0502020204030204" pitchFamily="34" charset="0"/>
              </a:rPr>
              <a:t>Em</a:t>
            </a:r>
            <a:r>
              <a:rPr lang="en-US" sz="4800" dirty="0">
                <a:solidFill>
                  <a:srgbClr val="FF0000"/>
                </a:solidFill>
                <a:latin typeface="Calibri" panose="020F0502020204030204" pitchFamily="34" charset="0"/>
                <a:ea typeface="微软雅黑"/>
                <a:cs typeface="Calibri" panose="020F0502020204030204" pitchFamily="34" charset="0"/>
              </a:rPr>
              <a:t> </a:t>
            </a:r>
            <a:r>
              <a:rPr lang="en-US" sz="4800" dirty="0" err="1">
                <a:solidFill>
                  <a:srgbClr val="FF0000"/>
                </a:solidFill>
                <a:latin typeface="Calibri" panose="020F0502020204030204" pitchFamily="34" charset="0"/>
                <a:ea typeface="微软雅黑"/>
                <a:cs typeface="Calibri" panose="020F0502020204030204" pitchFamily="34" charset="0"/>
              </a:rPr>
              <a:t>hãy</a:t>
            </a:r>
            <a:r>
              <a:rPr lang="en-US" sz="4800" dirty="0">
                <a:solidFill>
                  <a:srgbClr val="FF0000"/>
                </a:solidFill>
                <a:latin typeface="Calibri" panose="020F0502020204030204" pitchFamily="34" charset="0"/>
                <a:ea typeface="微软雅黑"/>
                <a:cs typeface="Calibri" panose="020F0502020204030204" pitchFamily="34" charset="0"/>
              </a:rPr>
              <a:t> </a:t>
            </a:r>
            <a:r>
              <a:rPr lang="en-US" sz="4800" dirty="0" err="1">
                <a:solidFill>
                  <a:srgbClr val="FF0000"/>
                </a:solidFill>
                <a:latin typeface="Calibri" panose="020F0502020204030204" pitchFamily="34" charset="0"/>
                <a:ea typeface="微软雅黑"/>
                <a:cs typeface="Calibri" panose="020F0502020204030204" pitchFamily="34" charset="0"/>
              </a:rPr>
              <a:t>tự</a:t>
            </a:r>
            <a:r>
              <a:rPr lang="en-US" sz="4800" dirty="0">
                <a:solidFill>
                  <a:srgbClr val="FF0000"/>
                </a:solidFill>
                <a:latin typeface="Calibri" panose="020F0502020204030204" pitchFamily="34" charset="0"/>
                <a:ea typeface="微软雅黑"/>
                <a:cs typeface="Calibri" panose="020F0502020204030204" pitchFamily="34" charset="0"/>
              </a:rPr>
              <a:t> </a:t>
            </a:r>
            <a:r>
              <a:rPr lang="en-US" sz="4800" dirty="0" err="1">
                <a:solidFill>
                  <a:srgbClr val="FF0000"/>
                </a:solidFill>
                <a:latin typeface="Calibri" panose="020F0502020204030204" pitchFamily="34" charset="0"/>
                <a:ea typeface="微软雅黑"/>
                <a:cs typeface="Calibri" panose="020F0502020204030204" pitchFamily="34" charset="0"/>
              </a:rPr>
              <a:t>đánh</a:t>
            </a:r>
            <a:r>
              <a:rPr lang="en-US" sz="4800" dirty="0">
                <a:solidFill>
                  <a:srgbClr val="FF0000"/>
                </a:solidFill>
                <a:latin typeface="Calibri" panose="020F0502020204030204" pitchFamily="34" charset="0"/>
                <a:ea typeface="微软雅黑"/>
                <a:cs typeface="Calibri" panose="020F0502020204030204" pitchFamily="34" charset="0"/>
              </a:rPr>
              <a:t> </a:t>
            </a:r>
            <a:r>
              <a:rPr lang="en-US" sz="4800" dirty="0" err="1">
                <a:solidFill>
                  <a:srgbClr val="FF0000"/>
                </a:solidFill>
                <a:latin typeface="Calibri" panose="020F0502020204030204" pitchFamily="34" charset="0"/>
                <a:ea typeface="微软雅黑"/>
                <a:cs typeface="Calibri" panose="020F0502020204030204" pitchFamily="34" charset="0"/>
              </a:rPr>
              <a:t>giá</a:t>
            </a:r>
            <a:r>
              <a:rPr lang="en-US" sz="4800" dirty="0">
                <a:solidFill>
                  <a:srgbClr val="FF0000"/>
                </a:solidFill>
                <a:latin typeface="Calibri" panose="020F0502020204030204" pitchFamily="34" charset="0"/>
                <a:ea typeface="微软雅黑"/>
                <a:cs typeface="Calibri" panose="020F0502020204030204" pitchFamily="34" charset="0"/>
              </a:rPr>
              <a:t> </a:t>
            </a:r>
            <a:r>
              <a:rPr lang="en-US" sz="4800" dirty="0" err="1">
                <a:solidFill>
                  <a:srgbClr val="FF0000"/>
                </a:solidFill>
                <a:latin typeface="Calibri" panose="020F0502020204030204" pitchFamily="34" charset="0"/>
                <a:ea typeface="微软雅黑"/>
                <a:cs typeface="Calibri" panose="020F0502020204030204" pitchFamily="34" charset="0"/>
              </a:rPr>
              <a:t>phần</a:t>
            </a:r>
            <a:r>
              <a:rPr lang="en-US" sz="4800" dirty="0">
                <a:solidFill>
                  <a:srgbClr val="FF0000"/>
                </a:solidFill>
                <a:latin typeface="Calibri" panose="020F0502020204030204" pitchFamily="34" charset="0"/>
                <a:ea typeface="微软雅黑"/>
                <a:cs typeface="Calibri" panose="020F0502020204030204" pitchFamily="34" charset="0"/>
              </a:rPr>
              <a:t> </a:t>
            </a:r>
            <a:r>
              <a:rPr lang="en-US" sz="4800" dirty="0" err="1">
                <a:solidFill>
                  <a:srgbClr val="FF0000"/>
                </a:solidFill>
                <a:latin typeface="Calibri" panose="020F0502020204030204" pitchFamily="34" charset="0"/>
                <a:ea typeface="微软雅黑"/>
                <a:cs typeface="Calibri" panose="020F0502020204030204" pitchFamily="34" charset="0"/>
              </a:rPr>
              <a:t>viết</a:t>
            </a:r>
            <a:r>
              <a:rPr lang="en-US" sz="4800" dirty="0">
                <a:solidFill>
                  <a:srgbClr val="FF0000"/>
                </a:solidFill>
                <a:latin typeface="Calibri" panose="020F0502020204030204" pitchFamily="34" charset="0"/>
                <a:ea typeface="微软雅黑"/>
                <a:cs typeface="Calibri" panose="020F0502020204030204" pitchFamily="34" charset="0"/>
              </a:rPr>
              <a:t> </a:t>
            </a:r>
            <a:r>
              <a:rPr lang="en-US" sz="4800" dirty="0" err="1">
                <a:solidFill>
                  <a:srgbClr val="FF0000"/>
                </a:solidFill>
                <a:latin typeface="Calibri" panose="020F0502020204030204" pitchFamily="34" charset="0"/>
                <a:ea typeface="微软雅黑"/>
                <a:cs typeface="Calibri" panose="020F0502020204030204" pitchFamily="34" charset="0"/>
              </a:rPr>
              <a:t>của</a:t>
            </a:r>
            <a:r>
              <a:rPr lang="en-US" sz="4800" dirty="0">
                <a:solidFill>
                  <a:srgbClr val="FF0000"/>
                </a:solidFill>
                <a:latin typeface="Calibri" panose="020F0502020204030204" pitchFamily="34" charset="0"/>
                <a:ea typeface="微软雅黑"/>
                <a:cs typeface="Calibri" panose="020F0502020204030204" pitchFamily="34" charset="0"/>
              </a:rPr>
              <a:t> </a:t>
            </a:r>
            <a:r>
              <a:rPr lang="en-US" sz="4800" dirty="0" err="1">
                <a:solidFill>
                  <a:srgbClr val="FF0000"/>
                </a:solidFill>
                <a:latin typeface="Calibri" panose="020F0502020204030204" pitchFamily="34" charset="0"/>
                <a:ea typeface="微软雅黑"/>
                <a:cs typeface="Calibri" panose="020F0502020204030204" pitchFamily="34" charset="0"/>
              </a:rPr>
              <a:t>mình</a:t>
            </a:r>
            <a:r>
              <a:rPr lang="en-US" sz="4800" dirty="0">
                <a:solidFill>
                  <a:srgbClr val="FF0000"/>
                </a:solidFill>
                <a:latin typeface="Calibri" panose="020F0502020204030204" pitchFamily="34" charset="0"/>
                <a:ea typeface="微软雅黑"/>
                <a:cs typeface="Calibri" panose="020F0502020204030204" pitchFamily="34" charset="0"/>
              </a:rPr>
              <a:t> </a:t>
            </a:r>
            <a:r>
              <a:rPr lang="en-US" sz="4800" dirty="0" err="1">
                <a:solidFill>
                  <a:srgbClr val="FF0000"/>
                </a:solidFill>
                <a:latin typeface="Calibri" panose="020F0502020204030204" pitchFamily="34" charset="0"/>
                <a:ea typeface="微软雅黑"/>
                <a:cs typeface="Calibri" panose="020F0502020204030204" pitchFamily="34" charset="0"/>
              </a:rPr>
              <a:t>và</a:t>
            </a:r>
            <a:r>
              <a:rPr lang="en-US" sz="4800" dirty="0">
                <a:solidFill>
                  <a:srgbClr val="FF0000"/>
                </a:solidFill>
                <a:latin typeface="Calibri" panose="020F0502020204030204" pitchFamily="34" charset="0"/>
                <a:ea typeface="微软雅黑"/>
                <a:cs typeface="Calibri" panose="020F0502020204030204" pitchFamily="34" charset="0"/>
              </a:rPr>
              <a:t> </a:t>
            </a:r>
            <a:r>
              <a:rPr lang="en-US" sz="4800" dirty="0" err="1">
                <a:solidFill>
                  <a:srgbClr val="FF0000"/>
                </a:solidFill>
                <a:latin typeface="Calibri" panose="020F0502020204030204" pitchFamily="34" charset="0"/>
                <a:ea typeface="微软雅黑"/>
                <a:cs typeface="Calibri" panose="020F0502020204030204" pitchFamily="34" charset="0"/>
              </a:rPr>
              <a:t>của</a:t>
            </a:r>
            <a:r>
              <a:rPr lang="en-US" sz="4800" dirty="0">
                <a:solidFill>
                  <a:srgbClr val="FF0000"/>
                </a:solidFill>
                <a:latin typeface="Calibri" panose="020F0502020204030204" pitchFamily="34" charset="0"/>
                <a:ea typeface="微软雅黑"/>
                <a:cs typeface="Calibri" panose="020F0502020204030204" pitchFamily="34" charset="0"/>
              </a:rPr>
              <a:t> </a:t>
            </a:r>
            <a:r>
              <a:rPr lang="en-US" sz="4800" dirty="0" err="1">
                <a:solidFill>
                  <a:srgbClr val="FF0000"/>
                </a:solidFill>
                <a:latin typeface="Calibri" panose="020F0502020204030204" pitchFamily="34" charset="0"/>
                <a:ea typeface="微软雅黑"/>
                <a:cs typeface="Calibri" panose="020F0502020204030204" pitchFamily="34" charset="0"/>
              </a:rPr>
              <a:t>bạn</a:t>
            </a:r>
            <a:endParaRPr lang="en-US" sz="4800" dirty="0">
              <a:solidFill>
                <a:srgbClr val="FF0000"/>
              </a:solidFill>
              <a:latin typeface="Calibri" panose="020F0502020204030204" pitchFamily="34" charset="0"/>
              <a:ea typeface="微软雅黑"/>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5"/>
          <p:cNvPicPr preferRelativeResize="0"/>
          <p:nvPr/>
        </p:nvPicPr>
        <p:blipFill rotWithShape="1">
          <a:blip r:embed="rId3">
            <a:alphaModFix/>
          </a:blip>
          <a:srcRect/>
          <a:stretch/>
        </p:blipFill>
        <p:spPr>
          <a:xfrm>
            <a:off x="1586155" y="973461"/>
            <a:ext cx="9400766" cy="5045627"/>
          </a:xfrm>
          <a:prstGeom prst="rect">
            <a:avLst/>
          </a:prstGeom>
          <a:noFill/>
          <a:ln>
            <a:noFill/>
          </a:ln>
        </p:spPr>
      </p:pic>
      <p:grpSp>
        <p:nvGrpSpPr>
          <p:cNvPr id="111" name="Google Shape;111;p5"/>
          <p:cNvGrpSpPr/>
          <p:nvPr/>
        </p:nvGrpSpPr>
        <p:grpSpPr>
          <a:xfrm>
            <a:off x="1669016" y="973461"/>
            <a:ext cx="3558304" cy="2232212"/>
            <a:chOff x="2281872" y="530841"/>
            <a:chExt cx="3186256" cy="1376488"/>
          </a:xfrm>
        </p:grpSpPr>
        <p:pic>
          <p:nvPicPr>
            <p:cNvPr id="112" name="Google Shape;112;p5"/>
            <p:cNvPicPr preferRelativeResize="0"/>
            <p:nvPr/>
          </p:nvPicPr>
          <p:blipFill rotWithShape="1">
            <a:blip r:embed="rId4">
              <a:alphaModFix/>
            </a:blip>
            <a:srcRect/>
            <a:stretch/>
          </p:blipFill>
          <p:spPr>
            <a:xfrm>
              <a:off x="2281872" y="530841"/>
              <a:ext cx="3186256" cy="1376488"/>
            </a:xfrm>
            <a:prstGeom prst="rect">
              <a:avLst/>
            </a:prstGeom>
            <a:noFill/>
            <a:ln>
              <a:noFill/>
            </a:ln>
          </p:spPr>
        </p:pic>
        <p:sp>
          <p:nvSpPr>
            <p:cNvPr id="113" name="Google Shape;113;p5"/>
            <p:cNvSpPr txBox="1"/>
            <p:nvPr/>
          </p:nvSpPr>
          <p:spPr>
            <a:xfrm>
              <a:off x="2423592" y="867053"/>
              <a:ext cx="2880320" cy="66423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srgbClr val="D14B6C"/>
                  </a:solidFill>
                  <a:effectLst/>
                  <a:uLnTx/>
                  <a:uFillTx/>
                  <a:latin typeface="Coiny" panose="02000903060500060000" pitchFamily="2" charset="0"/>
                  <a:ea typeface="Times New Roman"/>
                  <a:cs typeface="Times New Roman"/>
                  <a:sym typeface="Times New Roman"/>
                </a:rPr>
                <a:t>Phân</a:t>
              </a:r>
              <a:r>
                <a:rPr kumimoji="0" lang="en-US" sz="3200" b="1" i="0" u="none" strike="noStrike" kern="0" cap="none" spc="0" normalizeH="0" noProof="0" dirty="0">
                  <a:ln>
                    <a:noFill/>
                  </a:ln>
                  <a:solidFill>
                    <a:srgbClr val="D14B6C"/>
                  </a:solidFill>
                  <a:effectLst/>
                  <a:uLnTx/>
                  <a:uFillTx/>
                  <a:latin typeface="Coiny" panose="02000903060500060000" pitchFamily="2" charset="0"/>
                  <a:ea typeface="Times New Roman"/>
                  <a:cs typeface="Times New Roman"/>
                  <a:sym typeface="Times New Roman"/>
                </a:rPr>
                <a:t> </a:t>
              </a:r>
              <a:r>
                <a:rPr kumimoji="0" lang="en-US" sz="3200" b="1" i="0" u="none" strike="noStrike" kern="0" cap="none" spc="0" normalizeH="0" noProof="0" dirty="0" err="1">
                  <a:ln>
                    <a:noFill/>
                  </a:ln>
                  <a:solidFill>
                    <a:srgbClr val="D14B6C"/>
                  </a:solidFill>
                  <a:effectLst/>
                  <a:uLnTx/>
                  <a:uFillTx/>
                  <a:latin typeface="Coiny" panose="02000903060500060000" pitchFamily="2" charset="0"/>
                  <a:ea typeface="Times New Roman"/>
                  <a:cs typeface="Times New Roman"/>
                  <a:sym typeface="Times New Roman"/>
                </a:rPr>
                <a:t>biệt</a:t>
              </a:r>
              <a:r>
                <a:rPr kumimoji="0" lang="en-US" sz="3200" b="1" i="0" u="none" strike="noStrike" kern="0" cap="none" spc="0" normalizeH="0" noProof="0" dirty="0">
                  <a:ln>
                    <a:noFill/>
                  </a:ln>
                  <a:solidFill>
                    <a:srgbClr val="D14B6C"/>
                  </a:solidFill>
                  <a:effectLst/>
                  <a:uLnTx/>
                  <a:uFillTx/>
                  <a:latin typeface="Coiny" panose="02000903060500060000" pitchFamily="2" charset="0"/>
                  <a:ea typeface="Times New Roman"/>
                  <a:cs typeface="Times New Roman"/>
                  <a:sym typeface="Times New Roman"/>
                </a:rPr>
                <a:t> </a:t>
              </a:r>
              <a:r>
                <a:rPr kumimoji="0" lang="en-US" sz="3200" b="1" i="0" u="none" strike="noStrike" kern="0" cap="none" spc="0" normalizeH="0" noProof="0" dirty="0" err="1">
                  <a:ln>
                    <a:noFill/>
                  </a:ln>
                  <a:solidFill>
                    <a:srgbClr val="D14B6C"/>
                  </a:solidFill>
                  <a:effectLst/>
                  <a:uLnTx/>
                  <a:uFillTx/>
                  <a:latin typeface="Coiny" panose="02000903060500060000" pitchFamily="2" charset="0"/>
                  <a:ea typeface="Times New Roman"/>
                  <a:cs typeface="Times New Roman"/>
                  <a:sym typeface="Times New Roman"/>
                </a:rPr>
                <a:t>vần</a:t>
              </a:r>
              <a:r>
                <a:rPr kumimoji="0" lang="en-US" sz="3200" b="1" i="0" u="none" strike="noStrike" kern="0" cap="none" spc="0" normalizeH="0" noProof="0" dirty="0">
                  <a:ln>
                    <a:noFill/>
                  </a:ln>
                  <a:solidFill>
                    <a:srgbClr val="D14B6C"/>
                  </a:solidFill>
                  <a:effectLst/>
                  <a:uLnTx/>
                  <a:uFillTx/>
                  <a:latin typeface="Coiny" panose="02000903060500060000" pitchFamily="2" charset="0"/>
                  <a:ea typeface="Times New Roman"/>
                  <a:cs typeface="Times New Roman"/>
                  <a:sym typeface="Times New Roman"/>
                </a:rPr>
                <a:t> </a:t>
              </a:r>
              <a:r>
                <a:rPr kumimoji="0" lang="en-US" sz="3200" b="1" i="0" u="none" strike="noStrike" kern="0" cap="none" spc="0" normalizeH="0" noProof="0" dirty="0" err="1">
                  <a:ln>
                    <a:noFill/>
                  </a:ln>
                  <a:solidFill>
                    <a:srgbClr val="D14B6C"/>
                  </a:solidFill>
                  <a:effectLst/>
                  <a:uLnTx/>
                  <a:uFillTx/>
                  <a:latin typeface="Coiny" panose="02000903060500060000" pitchFamily="2" charset="0"/>
                  <a:ea typeface="Times New Roman"/>
                  <a:cs typeface="Times New Roman"/>
                  <a:sym typeface="Times New Roman"/>
                </a:rPr>
                <a:t>eo</a:t>
              </a:r>
              <a:r>
                <a:rPr kumimoji="0" lang="en-US" sz="3200" b="1" i="0" u="none" strike="noStrike" kern="0" cap="none" spc="0" normalizeH="0" noProof="0" dirty="0">
                  <a:ln>
                    <a:noFill/>
                  </a:ln>
                  <a:solidFill>
                    <a:srgbClr val="D14B6C"/>
                  </a:solidFill>
                  <a:effectLst/>
                  <a:uLnTx/>
                  <a:uFillTx/>
                  <a:latin typeface="Coiny" panose="02000903060500060000" pitchFamily="2" charset="0"/>
                  <a:ea typeface="Times New Roman"/>
                  <a:cs typeface="Times New Roman"/>
                  <a:sym typeface="Times New Roman"/>
                </a:rPr>
                <a:t> - </a:t>
              </a:r>
              <a:r>
                <a:rPr kumimoji="0" lang="en-US" sz="3200" b="1" i="0" u="none" strike="noStrike" kern="0" cap="none" spc="0" normalizeH="0" noProof="0" dirty="0" err="1">
                  <a:ln>
                    <a:noFill/>
                  </a:ln>
                  <a:solidFill>
                    <a:srgbClr val="D14B6C"/>
                  </a:solidFill>
                  <a:effectLst/>
                  <a:uLnTx/>
                  <a:uFillTx/>
                  <a:latin typeface="Coiny" panose="02000903060500060000" pitchFamily="2" charset="0"/>
                  <a:ea typeface="Times New Roman"/>
                  <a:cs typeface="Times New Roman"/>
                  <a:sym typeface="Times New Roman"/>
                </a:rPr>
                <a:t>oe</a:t>
              </a:r>
              <a:endParaRPr kumimoji="0" sz="3200" b="1" i="0" u="none" strike="noStrike" kern="0" cap="none" spc="0" normalizeH="0" baseline="0" noProof="0" dirty="0">
                <a:ln>
                  <a:noFill/>
                </a:ln>
                <a:solidFill>
                  <a:srgbClr val="D14B6C"/>
                </a:solidFill>
                <a:effectLst/>
                <a:uLnTx/>
                <a:uFillTx/>
                <a:latin typeface="Coiny" panose="02000903060500060000" pitchFamily="2" charset="0"/>
                <a:ea typeface="Times New Roman"/>
                <a:cs typeface="Times New Roman"/>
                <a:sym typeface="Times New Roman"/>
              </a:endParaRPr>
            </a:p>
          </p:txBody>
        </p:sp>
      </p:grpSp>
      <p:sp>
        <p:nvSpPr>
          <p:cNvPr id="3" name="Rectangle 2"/>
          <p:cNvSpPr/>
          <p:nvPr/>
        </p:nvSpPr>
        <p:spPr>
          <a:xfrm>
            <a:off x="2284690" y="3205673"/>
            <a:ext cx="7310968" cy="2062103"/>
          </a:xfrm>
          <a:prstGeom prst="rect">
            <a:avLst/>
          </a:prstGeom>
        </p:spPr>
        <p:txBody>
          <a:bodyPr wrap="square">
            <a:spAutoFit/>
          </a:bodyPr>
          <a:lstStyle/>
          <a:p>
            <a:pPr algn="just"/>
            <a:r>
              <a:rPr lang="en-US" sz="3200" dirty="0" err="1">
                <a:solidFill>
                  <a:srgbClr val="002060"/>
                </a:solidFill>
                <a:latin typeface="Calibri" panose="020F0502020204030204" pitchFamily="34" charset="0"/>
                <a:cs typeface="Calibri" panose="020F0502020204030204" pitchFamily="34" charset="0"/>
              </a:rPr>
              <a:t>Chọn</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vần</a:t>
            </a:r>
            <a:r>
              <a:rPr lang="en-US" sz="3200" dirty="0">
                <a:solidFill>
                  <a:srgbClr val="002060"/>
                </a:solidFill>
                <a:latin typeface="Calibri" panose="020F0502020204030204" pitchFamily="34" charset="0"/>
                <a:cs typeface="Calibri" panose="020F0502020204030204" pitchFamily="34" charset="0"/>
              </a:rPr>
              <a:t> </a:t>
            </a:r>
            <a:r>
              <a:rPr lang="en-US" sz="3200" i="1" dirty="0" err="1">
                <a:solidFill>
                  <a:srgbClr val="002060"/>
                </a:solidFill>
                <a:latin typeface="Calibri" panose="020F0502020204030204" pitchFamily="34" charset="0"/>
                <a:cs typeface="Calibri" panose="020F0502020204030204" pitchFamily="34" charset="0"/>
              </a:rPr>
              <a:t>eo</a:t>
            </a:r>
            <a:r>
              <a:rPr lang="en-US" sz="3200" i="1"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hoặc</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vần</a:t>
            </a:r>
            <a:r>
              <a:rPr lang="en-US" sz="3200" dirty="0">
                <a:solidFill>
                  <a:srgbClr val="002060"/>
                </a:solidFill>
                <a:latin typeface="Calibri" panose="020F0502020204030204" pitchFamily="34" charset="0"/>
                <a:cs typeface="Calibri" panose="020F0502020204030204" pitchFamily="34" charset="0"/>
              </a:rPr>
              <a:t> </a:t>
            </a:r>
            <a:r>
              <a:rPr lang="en-US" sz="3200" i="1" dirty="0" err="1">
                <a:solidFill>
                  <a:srgbClr val="002060"/>
                </a:solidFill>
                <a:latin typeface="Calibri" panose="020F0502020204030204" pitchFamily="34" charset="0"/>
                <a:cs typeface="Calibri" panose="020F0502020204030204" pitchFamily="34" charset="0"/>
              </a:rPr>
              <a:t>oe</a:t>
            </a:r>
            <a:r>
              <a:rPr lang="en-US" sz="3200" i="1"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thích</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hợp</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với</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mỗi</a:t>
            </a:r>
            <a:r>
              <a:rPr lang="en-US" sz="3200" dirty="0">
                <a:solidFill>
                  <a:srgbClr val="002060"/>
                </a:solidFill>
                <a:latin typeface="Calibri" panose="020F0502020204030204" pitchFamily="34" charset="0"/>
                <a:cs typeface="Calibri" panose="020F0502020204030204" pitchFamily="34" charset="0"/>
              </a:rPr>
              <a:t> ô </a:t>
            </a:r>
            <a:r>
              <a:rPr lang="en-US" sz="3200" dirty="0" err="1">
                <a:solidFill>
                  <a:srgbClr val="002060"/>
                </a:solidFill>
                <a:latin typeface="Calibri" panose="020F0502020204030204" pitchFamily="34" charset="0"/>
                <a:cs typeface="Calibri" panose="020F0502020204030204" pitchFamily="34" charset="0"/>
              </a:rPr>
              <a:t>hoa</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và</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thêm</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dấu</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thanh</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nếu</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cần</a:t>
            </a:r>
            <a:r>
              <a:rPr lang="en-US" sz="3200" dirty="0">
                <a:solidFill>
                  <a:srgbClr val="002060"/>
                </a:solidFill>
                <a:latin typeface="Calibri" panose="020F0502020204030204" pitchFamily="34" charset="0"/>
                <a:cs typeface="Calibri" panose="020F0502020204030204" pitchFamily="34" charset="0"/>
              </a:rPr>
              <a:t>)</a:t>
            </a:r>
            <a:br>
              <a:rPr lang="en-US" sz="3200" dirty="0">
                <a:solidFill>
                  <a:srgbClr val="002060"/>
                </a:solidFill>
                <a:latin typeface="Calibri" panose="020F0502020204030204" pitchFamily="34" charset="0"/>
                <a:cs typeface="Calibri" panose="020F0502020204030204" pitchFamily="34" charset="0"/>
              </a:rPr>
            </a:br>
            <a:br>
              <a:rPr lang="en-US" sz="3200" dirty="0">
                <a:solidFill>
                  <a:srgbClr val="002060"/>
                </a:solidFill>
                <a:latin typeface="Calibri" panose="020F0502020204030204" pitchFamily="34" charset="0"/>
                <a:cs typeface="Calibri" panose="020F0502020204030204" pitchFamily="34" charset="0"/>
              </a:rPr>
            </a:br>
            <a:endParaRPr lang="en-US" sz="32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25209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9362180-5DB2-45F6-8BA0-ADE8AB14D828}"/>
              </a:ext>
            </a:extLst>
          </p:cNvPr>
          <p:cNvSpPr/>
          <p:nvPr/>
        </p:nvSpPr>
        <p:spPr>
          <a:xfrm>
            <a:off x="1385888" y="2126831"/>
            <a:ext cx="9629775" cy="34776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16"/>
          <p:cNvSpPr/>
          <p:nvPr/>
        </p:nvSpPr>
        <p:spPr>
          <a:xfrm>
            <a:off x="1838363" y="263121"/>
            <a:ext cx="7310968" cy="2062103"/>
          </a:xfrm>
          <a:prstGeom prst="rect">
            <a:avLst/>
          </a:prstGeom>
        </p:spPr>
        <p:txBody>
          <a:bodyPr wrap="square">
            <a:spAutoFit/>
          </a:bodyPr>
          <a:lstStyle/>
          <a:p>
            <a:pPr algn="just"/>
            <a:r>
              <a:rPr lang="en-US" sz="3200" dirty="0" err="1">
                <a:solidFill>
                  <a:srgbClr val="002060"/>
                </a:solidFill>
                <a:latin typeface="Calibri" panose="020F0502020204030204" pitchFamily="34" charset="0"/>
                <a:cs typeface="Calibri" panose="020F0502020204030204" pitchFamily="34" charset="0"/>
              </a:rPr>
              <a:t>Chọn</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vần</a:t>
            </a:r>
            <a:r>
              <a:rPr lang="en-US" sz="3200" dirty="0">
                <a:solidFill>
                  <a:srgbClr val="002060"/>
                </a:solidFill>
                <a:latin typeface="Calibri" panose="020F0502020204030204" pitchFamily="34" charset="0"/>
                <a:cs typeface="Calibri" panose="020F0502020204030204" pitchFamily="34" charset="0"/>
              </a:rPr>
              <a:t> </a:t>
            </a:r>
            <a:r>
              <a:rPr lang="en-US" sz="3200" i="1" dirty="0" err="1">
                <a:solidFill>
                  <a:srgbClr val="002060"/>
                </a:solidFill>
                <a:latin typeface="Calibri" panose="020F0502020204030204" pitchFamily="34" charset="0"/>
                <a:cs typeface="Calibri" panose="020F0502020204030204" pitchFamily="34" charset="0"/>
              </a:rPr>
              <a:t>eo</a:t>
            </a:r>
            <a:r>
              <a:rPr lang="en-US" sz="3200" i="1"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hoặc</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vần</a:t>
            </a:r>
            <a:r>
              <a:rPr lang="en-US" sz="3200" dirty="0">
                <a:solidFill>
                  <a:srgbClr val="002060"/>
                </a:solidFill>
                <a:latin typeface="Calibri" panose="020F0502020204030204" pitchFamily="34" charset="0"/>
                <a:cs typeface="Calibri" panose="020F0502020204030204" pitchFamily="34" charset="0"/>
              </a:rPr>
              <a:t> </a:t>
            </a:r>
            <a:r>
              <a:rPr lang="en-US" sz="3200" i="1" dirty="0" err="1">
                <a:solidFill>
                  <a:srgbClr val="002060"/>
                </a:solidFill>
                <a:latin typeface="Calibri" panose="020F0502020204030204" pitchFamily="34" charset="0"/>
                <a:cs typeface="Calibri" panose="020F0502020204030204" pitchFamily="34" charset="0"/>
              </a:rPr>
              <a:t>oe</a:t>
            </a:r>
            <a:r>
              <a:rPr lang="en-US" sz="3200" i="1"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thích</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hợp</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với</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mỗi</a:t>
            </a:r>
            <a:r>
              <a:rPr lang="en-US" sz="3200" dirty="0">
                <a:solidFill>
                  <a:srgbClr val="002060"/>
                </a:solidFill>
                <a:latin typeface="Calibri" panose="020F0502020204030204" pitchFamily="34" charset="0"/>
                <a:cs typeface="Calibri" panose="020F0502020204030204" pitchFamily="34" charset="0"/>
              </a:rPr>
              <a:t> ô </a:t>
            </a:r>
            <a:r>
              <a:rPr lang="en-US" sz="3200" dirty="0" err="1">
                <a:solidFill>
                  <a:srgbClr val="002060"/>
                </a:solidFill>
                <a:latin typeface="Calibri" panose="020F0502020204030204" pitchFamily="34" charset="0"/>
                <a:cs typeface="Calibri" panose="020F0502020204030204" pitchFamily="34" charset="0"/>
              </a:rPr>
              <a:t>hoa</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và</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thêm</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dấu</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thanh</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nếu</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cần</a:t>
            </a:r>
            <a:r>
              <a:rPr lang="en-US" sz="3200" dirty="0">
                <a:solidFill>
                  <a:srgbClr val="002060"/>
                </a:solidFill>
                <a:latin typeface="Calibri" panose="020F0502020204030204" pitchFamily="34" charset="0"/>
                <a:cs typeface="Calibri" panose="020F0502020204030204" pitchFamily="34" charset="0"/>
              </a:rPr>
              <a:t>)</a:t>
            </a:r>
            <a:br>
              <a:rPr lang="en-US" sz="3200" dirty="0">
                <a:solidFill>
                  <a:srgbClr val="002060"/>
                </a:solidFill>
                <a:latin typeface="Calibri" panose="020F0502020204030204" pitchFamily="34" charset="0"/>
                <a:cs typeface="Calibri" panose="020F0502020204030204" pitchFamily="34" charset="0"/>
              </a:rPr>
            </a:br>
            <a:br>
              <a:rPr lang="en-US" sz="3200" dirty="0">
                <a:solidFill>
                  <a:srgbClr val="002060"/>
                </a:solidFill>
                <a:latin typeface="Calibri" panose="020F0502020204030204" pitchFamily="34" charset="0"/>
                <a:cs typeface="Calibri" panose="020F0502020204030204" pitchFamily="34" charset="0"/>
              </a:rPr>
            </a:br>
            <a:endParaRPr lang="en-US" sz="3200" dirty="0">
              <a:solidFill>
                <a:srgbClr val="002060"/>
              </a:solidFill>
              <a:latin typeface="Calibri" panose="020F0502020204030204" pitchFamily="34" charset="0"/>
              <a:cs typeface="Calibri" panose="020F0502020204030204" pitchFamily="34" charset="0"/>
            </a:endParaRPr>
          </a:p>
        </p:txBody>
      </p:sp>
      <p:grpSp>
        <p:nvGrpSpPr>
          <p:cNvPr id="20" name="Google Shape;230;p15"/>
          <p:cNvGrpSpPr/>
          <p:nvPr/>
        </p:nvGrpSpPr>
        <p:grpSpPr>
          <a:xfrm>
            <a:off x="1275656" y="0"/>
            <a:ext cx="8660824" cy="1524000"/>
            <a:chOff x="5384298" y="4185456"/>
            <a:chExt cx="5832648" cy="1130555"/>
          </a:xfrm>
        </p:grpSpPr>
        <p:sp>
          <p:nvSpPr>
            <p:cNvPr id="21" name="Google Shape;231;p15"/>
            <p:cNvSpPr/>
            <p:nvPr/>
          </p:nvSpPr>
          <p:spPr>
            <a:xfrm flipH="1">
              <a:off x="5384298" y="4380648"/>
              <a:ext cx="5832648" cy="935363"/>
            </a:xfrm>
            <a:custGeom>
              <a:avLst/>
              <a:gdLst/>
              <a:ahLst/>
              <a:cxnLst/>
              <a:rect l="l" t="t" r="r" b="b"/>
              <a:pathLst>
                <a:path w="648099" h="565791" extrusionOk="0">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22" name="Google Shape;232;p15"/>
            <p:cNvPicPr preferRelativeResize="0"/>
            <p:nvPr/>
          </p:nvPicPr>
          <p:blipFill rotWithShape="1">
            <a:blip r:embed="rId3">
              <a:alphaModFix/>
            </a:blip>
            <a:srcRect/>
            <a:stretch/>
          </p:blipFill>
          <p:spPr>
            <a:xfrm>
              <a:off x="10686839" y="4185456"/>
              <a:ext cx="530107" cy="711544"/>
            </a:xfrm>
            <a:prstGeom prst="rect">
              <a:avLst/>
            </a:prstGeom>
            <a:noFill/>
            <a:ln>
              <a:noFill/>
            </a:ln>
          </p:spPr>
        </p:pic>
      </p:grpSp>
      <p:sp>
        <p:nvSpPr>
          <p:cNvPr id="3" name="Rectangle 2"/>
          <p:cNvSpPr/>
          <p:nvPr/>
        </p:nvSpPr>
        <p:spPr>
          <a:xfrm>
            <a:off x="2031295" y="2521491"/>
            <a:ext cx="1628170" cy="646331"/>
          </a:xfrm>
          <a:prstGeom prst="rect">
            <a:avLst/>
          </a:prstGeom>
        </p:spPr>
        <p:txBody>
          <a:bodyPr wrap="square">
            <a:spAutoFit/>
          </a:bodyPr>
          <a:lstStyle/>
          <a:p>
            <a:pPr algn="just"/>
            <a:r>
              <a:rPr lang="vi-VN" sz="3600" dirty="0">
                <a:solidFill>
                  <a:schemeClr val="tx1"/>
                </a:solidFill>
                <a:latin typeface="Calibri" panose="020F0502020204030204" pitchFamily="34" charset="0"/>
                <a:cs typeface="Calibri" panose="020F0502020204030204" pitchFamily="34" charset="0"/>
              </a:rPr>
              <a:t>khéo l</a:t>
            </a:r>
            <a:endParaRPr lang="en-US" sz="3600" dirty="0">
              <a:solidFill>
                <a:schemeClr val="tx1"/>
              </a:solidFill>
              <a:latin typeface="Calibri" panose="020F0502020204030204" pitchFamily="34" charset="0"/>
              <a:cs typeface="Calibri" panose="020F0502020204030204" pitchFamily="34" charset="0"/>
            </a:endParaRPr>
          </a:p>
        </p:txBody>
      </p:sp>
      <p:sp>
        <p:nvSpPr>
          <p:cNvPr id="5" name="Rectangle 4"/>
          <p:cNvSpPr/>
          <p:nvPr/>
        </p:nvSpPr>
        <p:spPr>
          <a:xfrm>
            <a:off x="3210418" y="2512117"/>
            <a:ext cx="1389754" cy="646331"/>
          </a:xfrm>
          <a:prstGeom prst="rect">
            <a:avLst/>
          </a:prstGeom>
        </p:spPr>
        <p:txBody>
          <a:bodyPr wrap="square">
            <a:spAutoFit/>
          </a:bodyPr>
          <a:lstStyle/>
          <a:p>
            <a:r>
              <a:rPr lang="en-US" sz="3600" b="1" dirty="0" err="1">
                <a:solidFill>
                  <a:srgbClr val="C00000"/>
                </a:solidFill>
                <a:latin typeface="Calibri" panose="020F0502020204030204" pitchFamily="34" charset="0"/>
                <a:cs typeface="Calibri" panose="020F0502020204030204" pitchFamily="34" charset="0"/>
              </a:rPr>
              <a:t>éo</a:t>
            </a:r>
            <a:endParaRPr lang="en-US" sz="3600" dirty="0">
              <a:solidFill>
                <a:srgbClr val="C00000"/>
              </a:solidFill>
              <a:latin typeface="Calibri" panose="020F0502020204030204" pitchFamily="34" charset="0"/>
              <a:cs typeface="Calibri" panose="020F0502020204030204" pitchFamily="34" charset="0"/>
            </a:endParaRPr>
          </a:p>
        </p:txBody>
      </p:sp>
      <p:pic>
        <p:nvPicPr>
          <p:cNvPr id="27" name="Picture 26"/>
          <p:cNvPicPr>
            <a:picLocks noChangeAspect="1"/>
          </p:cNvPicPr>
          <p:nvPr/>
        </p:nvPicPr>
        <p:blipFill>
          <a:blip r:embed="rId4">
            <a:extLst>
              <a:ext uri="{BEBA8EAE-BF5A-486C-A8C5-ECC9F3942E4B}">
                <a14:imgProps xmlns:a14="http://schemas.microsoft.com/office/drawing/2010/main">
                  <a14:imgLayer r:embed="rId5">
                    <a14:imgEffect>
                      <a14:backgroundRemoval t="0" b="89941" l="3254" r="89941"/>
                    </a14:imgEffect>
                  </a14:imgLayer>
                </a14:imgProps>
              </a:ext>
              <a:ext uri="{28A0092B-C50C-407E-A947-70E740481C1C}">
                <a14:useLocalDpi xmlns:a14="http://schemas.microsoft.com/office/drawing/2010/main" val="0"/>
              </a:ext>
            </a:extLst>
          </a:blip>
          <a:stretch>
            <a:fillRect/>
          </a:stretch>
        </p:blipFill>
        <p:spPr>
          <a:xfrm>
            <a:off x="3213530" y="1975924"/>
            <a:ext cx="2143350" cy="2143350"/>
          </a:xfrm>
          <a:prstGeom prst="rect">
            <a:avLst/>
          </a:prstGeom>
        </p:spPr>
      </p:pic>
      <p:sp>
        <p:nvSpPr>
          <p:cNvPr id="6" name="Rectangle 5"/>
          <p:cNvSpPr/>
          <p:nvPr/>
        </p:nvSpPr>
        <p:spPr>
          <a:xfrm>
            <a:off x="2139914" y="3542393"/>
            <a:ext cx="699448" cy="646331"/>
          </a:xfrm>
          <a:prstGeom prst="rect">
            <a:avLst/>
          </a:prstGeom>
        </p:spPr>
        <p:txBody>
          <a:bodyPr wrap="square">
            <a:spAutoFit/>
          </a:bodyPr>
          <a:lstStyle/>
          <a:p>
            <a:r>
              <a:rPr lang="en-US" sz="3600" b="1" dirty="0" err="1">
                <a:solidFill>
                  <a:srgbClr val="C00000"/>
                </a:solidFill>
                <a:latin typeface="Calibri" panose="020F0502020204030204" pitchFamily="34" charset="0"/>
                <a:cs typeface="Calibri" panose="020F0502020204030204" pitchFamily="34" charset="0"/>
              </a:rPr>
              <a:t>oé</a:t>
            </a:r>
            <a:endParaRPr lang="en-US" sz="3600" dirty="0">
              <a:solidFill>
                <a:srgbClr val="C00000"/>
              </a:solidFill>
              <a:latin typeface="Calibri" panose="020F0502020204030204" pitchFamily="34" charset="0"/>
              <a:cs typeface="Calibri" panose="020F0502020204030204" pitchFamily="34" charset="0"/>
            </a:endParaRPr>
          </a:p>
        </p:txBody>
      </p:sp>
      <p:pic>
        <p:nvPicPr>
          <p:cNvPr id="30" name="Picture 29"/>
          <p:cNvPicPr>
            <a:picLocks noChangeAspect="1"/>
          </p:cNvPicPr>
          <p:nvPr/>
        </p:nvPicPr>
        <p:blipFill>
          <a:blip r:embed="rId4">
            <a:extLst>
              <a:ext uri="{BEBA8EAE-BF5A-486C-A8C5-ECC9F3942E4B}">
                <a14:imgProps xmlns:a14="http://schemas.microsoft.com/office/drawing/2010/main">
                  <a14:imgLayer r:embed="rId5">
                    <a14:imgEffect>
                      <a14:backgroundRemoval t="0" b="89941" l="3254" r="89941"/>
                    </a14:imgEffect>
                  </a14:imgLayer>
                </a14:imgProps>
              </a:ext>
              <a:ext uri="{28A0092B-C50C-407E-A947-70E740481C1C}">
                <a14:useLocalDpi xmlns:a14="http://schemas.microsoft.com/office/drawing/2010/main" val="0"/>
              </a:ext>
            </a:extLst>
          </a:blip>
          <a:stretch>
            <a:fillRect/>
          </a:stretch>
        </p:blipFill>
        <p:spPr>
          <a:xfrm>
            <a:off x="2120530" y="2957738"/>
            <a:ext cx="2143350" cy="2143350"/>
          </a:xfrm>
          <a:prstGeom prst="rect">
            <a:avLst/>
          </a:prstGeom>
        </p:spPr>
      </p:pic>
      <p:sp>
        <p:nvSpPr>
          <p:cNvPr id="7" name="Rectangle 6"/>
          <p:cNvSpPr/>
          <p:nvPr/>
        </p:nvSpPr>
        <p:spPr>
          <a:xfrm>
            <a:off x="5737230" y="2558918"/>
            <a:ext cx="717540" cy="658834"/>
          </a:xfrm>
          <a:prstGeom prst="rect">
            <a:avLst/>
          </a:prstGeom>
        </p:spPr>
        <p:txBody>
          <a:bodyPr wrap="square">
            <a:spAutoFit/>
          </a:bodyPr>
          <a:lstStyle/>
          <a:p>
            <a:pPr lvl="0" algn="just"/>
            <a:r>
              <a:rPr lang="en-US" sz="3600" b="1" dirty="0" err="1">
                <a:solidFill>
                  <a:srgbClr val="C00000"/>
                </a:solidFill>
                <a:latin typeface="Calibri" panose="020F0502020204030204" pitchFamily="34" charset="0"/>
                <a:cs typeface="Calibri" panose="020F0502020204030204" pitchFamily="34" charset="0"/>
              </a:rPr>
              <a:t>oe</a:t>
            </a:r>
            <a:endParaRPr lang="vi-VN" sz="3600" dirty="0">
              <a:solidFill>
                <a:srgbClr val="C00000"/>
              </a:solidFill>
              <a:latin typeface="Calibri" panose="020F0502020204030204" pitchFamily="34" charset="0"/>
              <a:cs typeface="Calibri" panose="020F0502020204030204" pitchFamily="34" charset="0"/>
            </a:endParaRPr>
          </a:p>
        </p:txBody>
      </p:sp>
      <p:sp>
        <p:nvSpPr>
          <p:cNvPr id="8" name="Rectangle 7"/>
          <p:cNvSpPr/>
          <p:nvPr/>
        </p:nvSpPr>
        <p:spPr>
          <a:xfrm>
            <a:off x="6679653" y="3561134"/>
            <a:ext cx="665567" cy="646331"/>
          </a:xfrm>
          <a:prstGeom prst="rect">
            <a:avLst/>
          </a:prstGeom>
        </p:spPr>
        <p:txBody>
          <a:bodyPr wrap="none">
            <a:spAutoFit/>
          </a:bodyPr>
          <a:lstStyle/>
          <a:p>
            <a:r>
              <a:rPr lang="en-US" sz="3600" b="1" dirty="0" err="1">
                <a:solidFill>
                  <a:srgbClr val="C00000"/>
                </a:solidFill>
                <a:latin typeface="Calibri" panose="020F0502020204030204" pitchFamily="34" charset="0"/>
                <a:cs typeface="Calibri" panose="020F0502020204030204" pitchFamily="34" charset="0"/>
              </a:rPr>
              <a:t>eo</a:t>
            </a:r>
            <a:endParaRPr lang="en-US" sz="3600" dirty="0">
              <a:solidFill>
                <a:srgbClr val="C00000"/>
              </a:solidFill>
              <a:latin typeface="Calibri" panose="020F0502020204030204" pitchFamily="34" charset="0"/>
              <a:cs typeface="Calibri" panose="020F0502020204030204" pitchFamily="34" charset="0"/>
            </a:endParaRPr>
          </a:p>
        </p:txBody>
      </p:sp>
      <p:pic>
        <p:nvPicPr>
          <p:cNvPr id="34" name="Picture 33"/>
          <p:cNvPicPr>
            <a:picLocks noChangeAspect="1"/>
          </p:cNvPicPr>
          <p:nvPr/>
        </p:nvPicPr>
        <p:blipFill>
          <a:blip r:embed="rId4">
            <a:extLst>
              <a:ext uri="{BEBA8EAE-BF5A-486C-A8C5-ECC9F3942E4B}">
                <a14:imgProps xmlns:a14="http://schemas.microsoft.com/office/drawing/2010/main">
                  <a14:imgLayer r:embed="rId5">
                    <a14:imgEffect>
                      <a14:backgroundRemoval t="0" b="89941" l="3254" r="89941"/>
                    </a14:imgEffect>
                  </a14:imgLayer>
                </a14:imgProps>
              </a:ext>
              <a:ext uri="{28A0092B-C50C-407E-A947-70E740481C1C}">
                <a14:useLocalDpi xmlns:a14="http://schemas.microsoft.com/office/drawing/2010/main" val="0"/>
              </a:ext>
            </a:extLst>
          </a:blip>
          <a:stretch>
            <a:fillRect/>
          </a:stretch>
        </p:blipFill>
        <p:spPr>
          <a:xfrm>
            <a:off x="5784657" y="2043783"/>
            <a:ext cx="2143350" cy="2143350"/>
          </a:xfrm>
          <a:prstGeom prst="rect">
            <a:avLst/>
          </a:prstGeom>
        </p:spPr>
      </p:pic>
      <p:pic>
        <p:nvPicPr>
          <p:cNvPr id="35" name="Picture 34"/>
          <p:cNvPicPr>
            <a:picLocks noChangeAspect="1"/>
          </p:cNvPicPr>
          <p:nvPr/>
        </p:nvPicPr>
        <p:blipFill>
          <a:blip r:embed="rId4">
            <a:extLst>
              <a:ext uri="{BEBA8EAE-BF5A-486C-A8C5-ECC9F3942E4B}">
                <a14:imgProps xmlns:a14="http://schemas.microsoft.com/office/drawing/2010/main">
                  <a14:imgLayer r:embed="rId5">
                    <a14:imgEffect>
                      <a14:backgroundRemoval t="0" b="89941" l="3254" r="89941"/>
                    </a14:imgEffect>
                  </a14:imgLayer>
                </a14:imgProps>
              </a:ext>
              <a:ext uri="{28A0092B-C50C-407E-A947-70E740481C1C}">
                <a14:useLocalDpi xmlns:a14="http://schemas.microsoft.com/office/drawing/2010/main" val="0"/>
              </a:ext>
            </a:extLst>
          </a:blip>
          <a:stretch>
            <a:fillRect/>
          </a:stretch>
        </p:blipFill>
        <p:spPr>
          <a:xfrm>
            <a:off x="6642293" y="2993574"/>
            <a:ext cx="2143350" cy="2143350"/>
          </a:xfrm>
          <a:prstGeom prst="rect">
            <a:avLst/>
          </a:prstGeom>
        </p:spPr>
      </p:pic>
      <p:sp>
        <p:nvSpPr>
          <p:cNvPr id="18" name="Rectangle 17">
            <a:extLst>
              <a:ext uri="{FF2B5EF4-FFF2-40B4-BE49-F238E27FC236}">
                <a16:creationId xmlns:a16="http://schemas.microsoft.com/office/drawing/2014/main" id="{FF22E97E-3C51-4649-A2BE-615E5728B966}"/>
              </a:ext>
            </a:extLst>
          </p:cNvPr>
          <p:cNvSpPr/>
          <p:nvPr/>
        </p:nvSpPr>
        <p:spPr>
          <a:xfrm>
            <a:off x="2031295" y="3542448"/>
            <a:ext cx="2117932" cy="646331"/>
          </a:xfrm>
          <a:prstGeom prst="rect">
            <a:avLst/>
          </a:prstGeom>
        </p:spPr>
        <p:txBody>
          <a:bodyPr wrap="square">
            <a:spAutoFit/>
          </a:bodyPr>
          <a:lstStyle/>
          <a:p>
            <a:pPr algn="just"/>
            <a:r>
              <a:rPr lang="en-US" sz="3600" dirty="0">
                <a:solidFill>
                  <a:schemeClr val="tx1"/>
                </a:solidFill>
                <a:latin typeface="Calibri" panose="020F0502020204030204" pitchFamily="34" charset="0"/>
                <a:cs typeface="Calibri" panose="020F0502020204030204" pitchFamily="34" charset="0"/>
              </a:rPr>
              <a:t>l      </a:t>
            </a:r>
            <a:r>
              <a:rPr lang="en-US" sz="3600" dirty="0" err="1">
                <a:solidFill>
                  <a:schemeClr val="tx1"/>
                </a:solidFill>
                <a:latin typeface="Calibri" panose="020F0502020204030204" pitchFamily="34" charset="0"/>
                <a:cs typeface="Calibri" panose="020F0502020204030204" pitchFamily="34" charset="0"/>
              </a:rPr>
              <a:t>sáng</a:t>
            </a:r>
            <a:endParaRPr lang="en-US" sz="3600" dirty="0">
              <a:solidFill>
                <a:schemeClr val="tx1"/>
              </a:solidFill>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C3A877F5-E9AA-4B8B-9155-01A0E6B76483}"/>
              </a:ext>
            </a:extLst>
          </p:cNvPr>
          <p:cNvSpPr/>
          <p:nvPr/>
        </p:nvSpPr>
        <p:spPr>
          <a:xfrm>
            <a:off x="5281914" y="2558918"/>
            <a:ext cx="2447623" cy="646331"/>
          </a:xfrm>
          <a:prstGeom prst="rect">
            <a:avLst/>
          </a:prstGeom>
        </p:spPr>
        <p:txBody>
          <a:bodyPr wrap="square">
            <a:spAutoFit/>
          </a:bodyPr>
          <a:lstStyle/>
          <a:p>
            <a:pPr algn="just"/>
            <a:r>
              <a:rPr lang="en-US" sz="3600" dirty="0" err="1">
                <a:solidFill>
                  <a:schemeClr val="tx1"/>
                </a:solidFill>
                <a:latin typeface="Calibri" panose="020F0502020204030204" pitchFamily="34" charset="0"/>
                <a:cs typeface="Calibri" panose="020F0502020204030204" pitchFamily="34" charset="0"/>
              </a:rPr>
              <a:t>kh</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sắc</a:t>
            </a:r>
            <a:endParaRPr lang="en-US" sz="3600" dirty="0">
              <a:solidFill>
                <a:schemeClr val="tx1"/>
              </a:solidFill>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7997655B-0974-4E7E-A86C-F0A8AAC932C8}"/>
              </a:ext>
            </a:extLst>
          </p:cNvPr>
          <p:cNvSpPr/>
          <p:nvPr/>
        </p:nvSpPr>
        <p:spPr>
          <a:xfrm>
            <a:off x="5281915" y="3579875"/>
            <a:ext cx="1628170" cy="646331"/>
          </a:xfrm>
          <a:prstGeom prst="rect">
            <a:avLst/>
          </a:prstGeom>
        </p:spPr>
        <p:txBody>
          <a:bodyPr wrap="square">
            <a:spAutoFit/>
          </a:bodyPr>
          <a:lstStyle/>
          <a:p>
            <a:pPr algn="just"/>
            <a:r>
              <a:rPr lang="en-US" sz="3600" dirty="0" err="1">
                <a:solidFill>
                  <a:schemeClr val="tx1"/>
                </a:solidFill>
                <a:latin typeface="Calibri" panose="020F0502020204030204" pitchFamily="34" charset="0"/>
                <a:cs typeface="Calibri" panose="020F0502020204030204" pitchFamily="34" charset="0"/>
              </a:rPr>
              <a:t>trong</a:t>
            </a:r>
            <a:r>
              <a:rPr lang="en-US" sz="3600" dirty="0">
                <a:solidFill>
                  <a:schemeClr val="tx1"/>
                </a:solidFill>
                <a:latin typeface="Calibri" panose="020F0502020204030204" pitchFamily="34" charset="0"/>
                <a:cs typeface="Calibri" panose="020F0502020204030204" pitchFamily="34" charset="0"/>
              </a:rPr>
              <a:t> v</a:t>
            </a:r>
          </a:p>
        </p:txBody>
      </p:sp>
      <p:sp>
        <p:nvSpPr>
          <p:cNvPr id="25" name="Rectangle 24">
            <a:extLst>
              <a:ext uri="{FF2B5EF4-FFF2-40B4-BE49-F238E27FC236}">
                <a16:creationId xmlns:a16="http://schemas.microsoft.com/office/drawing/2014/main" id="{D60B56EB-EB3E-409D-8D92-9B17E2F652C0}"/>
              </a:ext>
            </a:extLst>
          </p:cNvPr>
          <p:cNvSpPr/>
          <p:nvPr/>
        </p:nvSpPr>
        <p:spPr>
          <a:xfrm>
            <a:off x="8308310" y="2655895"/>
            <a:ext cx="1628170" cy="646331"/>
          </a:xfrm>
          <a:prstGeom prst="rect">
            <a:avLst/>
          </a:prstGeom>
        </p:spPr>
        <p:txBody>
          <a:bodyPr wrap="square">
            <a:spAutoFit/>
          </a:bodyPr>
          <a:lstStyle/>
          <a:p>
            <a:pPr algn="just"/>
            <a:r>
              <a:rPr lang="en-US" sz="3600" dirty="0" err="1">
                <a:solidFill>
                  <a:schemeClr val="tx1"/>
                </a:solidFill>
                <a:latin typeface="Calibri" panose="020F0502020204030204" pitchFamily="34" charset="0"/>
                <a:cs typeface="Calibri" panose="020F0502020204030204" pitchFamily="34" charset="0"/>
              </a:rPr>
              <a:t>tròn</a:t>
            </a:r>
            <a:r>
              <a:rPr lang="en-US" sz="3600" dirty="0">
                <a:solidFill>
                  <a:schemeClr val="tx1"/>
                </a:solidFill>
                <a:latin typeface="Calibri" panose="020F0502020204030204" pitchFamily="34" charset="0"/>
                <a:cs typeface="Calibri" panose="020F0502020204030204" pitchFamily="34" charset="0"/>
              </a:rPr>
              <a:t> x</a:t>
            </a:r>
          </a:p>
        </p:txBody>
      </p:sp>
      <p:sp>
        <p:nvSpPr>
          <p:cNvPr id="26" name="Rectangle 25">
            <a:extLst>
              <a:ext uri="{FF2B5EF4-FFF2-40B4-BE49-F238E27FC236}">
                <a16:creationId xmlns:a16="http://schemas.microsoft.com/office/drawing/2014/main" id="{E9BC7700-A355-451C-BB92-E71248911C7F}"/>
              </a:ext>
            </a:extLst>
          </p:cNvPr>
          <p:cNvSpPr/>
          <p:nvPr/>
        </p:nvSpPr>
        <p:spPr>
          <a:xfrm>
            <a:off x="8308309" y="3676852"/>
            <a:ext cx="2095561" cy="646331"/>
          </a:xfrm>
          <a:prstGeom prst="rect">
            <a:avLst/>
          </a:prstGeom>
        </p:spPr>
        <p:txBody>
          <a:bodyPr wrap="square">
            <a:spAutoFit/>
          </a:bodyPr>
          <a:lstStyle/>
          <a:p>
            <a:pPr algn="just"/>
            <a:r>
              <a:rPr lang="en-US" sz="3600" dirty="0" err="1">
                <a:solidFill>
                  <a:schemeClr val="tx1"/>
                </a:solidFill>
                <a:latin typeface="Calibri" panose="020F0502020204030204" pitchFamily="34" charset="0"/>
                <a:cs typeface="Calibri" panose="020F0502020204030204" pitchFamily="34" charset="0"/>
              </a:rPr>
              <a:t>mạnh</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kh</a:t>
            </a:r>
            <a:endParaRPr lang="en-US" sz="3600" dirty="0">
              <a:solidFill>
                <a:schemeClr val="tx1"/>
              </a:solidFill>
              <a:latin typeface="Calibri" panose="020F0502020204030204" pitchFamily="34" charset="0"/>
              <a:cs typeface="Calibri" panose="020F0502020204030204" pitchFamily="34" charset="0"/>
            </a:endParaRPr>
          </a:p>
        </p:txBody>
      </p:sp>
      <p:sp>
        <p:nvSpPr>
          <p:cNvPr id="28" name="Rectangle 27">
            <a:extLst>
              <a:ext uri="{FF2B5EF4-FFF2-40B4-BE49-F238E27FC236}">
                <a16:creationId xmlns:a16="http://schemas.microsoft.com/office/drawing/2014/main" id="{5ECF09D2-ACFD-43A7-9242-0D9FED665152}"/>
              </a:ext>
            </a:extLst>
          </p:cNvPr>
          <p:cNvSpPr/>
          <p:nvPr/>
        </p:nvSpPr>
        <p:spPr>
          <a:xfrm>
            <a:off x="9477721" y="2670408"/>
            <a:ext cx="665567" cy="646331"/>
          </a:xfrm>
          <a:prstGeom prst="rect">
            <a:avLst/>
          </a:prstGeom>
        </p:spPr>
        <p:txBody>
          <a:bodyPr wrap="none">
            <a:spAutoFit/>
          </a:bodyPr>
          <a:lstStyle/>
          <a:p>
            <a:r>
              <a:rPr lang="en-US" sz="3600" b="1" dirty="0" err="1">
                <a:solidFill>
                  <a:srgbClr val="C00000"/>
                </a:solidFill>
                <a:latin typeface="Calibri" panose="020F0502020204030204" pitchFamily="34" charset="0"/>
                <a:cs typeface="Calibri" panose="020F0502020204030204" pitchFamily="34" charset="0"/>
              </a:rPr>
              <a:t>oe</a:t>
            </a:r>
            <a:endParaRPr lang="en-US" sz="3600" dirty="0">
              <a:solidFill>
                <a:srgbClr val="C00000"/>
              </a:solidFill>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CAF3DC80-0C14-458A-B057-798143EB5EC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89941" l="3254" r="89941"/>
                    </a14:imgEffect>
                  </a14:imgLayer>
                </a14:imgProps>
              </a:ext>
              <a:ext uri="{28A0092B-C50C-407E-A947-70E740481C1C}">
                <a14:useLocalDpi xmlns:a14="http://schemas.microsoft.com/office/drawing/2010/main" val="0"/>
              </a:ext>
            </a:extLst>
          </a:blip>
          <a:stretch>
            <a:fillRect/>
          </a:stretch>
        </p:blipFill>
        <p:spPr>
          <a:xfrm>
            <a:off x="9482975" y="2002346"/>
            <a:ext cx="2143350" cy="2143350"/>
          </a:xfrm>
          <a:prstGeom prst="rect">
            <a:avLst/>
          </a:prstGeom>
        </p:spPr>
      </p:pic>
      <p:sp>
        <p:nvSpPr>
          <p:cNvPr id="31" name="Rectangle 30">
            <a:extLst>
              <a:ext uri="{FF2B5EF4-FFF2-40B4-BE49-F238E27FC236}">
                <a16:creationId xmlns:a16="http://schemas.microsoft.com/office/drawing/2014/main" id="{3BCB3679-E5CE-4125-9A88-17A83193EE35}"/>
              </a:ext>
            </a:extLst>
          </p:cNvPr>
          <p:cNvSpPr/>
          <p:nvPr/>
        </p:nvSpPr>
        <p:spPr>
          <a:xfrm>
            <a:off x="9923828" y="3662902"/>
            <a:ext cx="665567" cy="646331"/>
          </a:xfrm>
          <a:prstGeom prst="rect">
            <a:avLst/>
          </a:prstGeom>
        </p:spPr>
        <p:txBody>
          <a:bodyPr wrap="none">
            <a:spAutoFit/>
          </a:bodyPr>
          <a:lstStyle/>
          <a:p>
            <a:r>
              <a:rPr lang="en-US" sz="3600" b="1" dirty="0" err="1">
                <a:solidFill>
                  <a:srgbClr val="C00000"/>
                </a:solidFill>
                <a:latin typeface="Calibri" panose="020F0502020204030204" pitchFamily="34" charset="0"/>
                <a:cs typeface="Calibri" panose="020F0502020204030204" pitchFamily="34" charset="0"/>
              </a:rPr>
              <a:t>oẻ</a:t>
            </a:r>
            <a:endParaRPr lang="en-US" sz="3600" dirty="0">
              <a:solidFill>
                <a:srgbClr val="C00000"/>
              </a:solidFill>
              <a:latin typeface="Calibri" panose="020F0502020204030204" pitchFamily="34" charset="0"/>
              <a:cs typeface="Calibri" panose="020F0502020204030204" pitchFamily="34" charset="0"/>
            </a:endParaRPr>
          </a:p>
        </p:txBody>
      </p:sp>
      <p:pic>
        <p:nvPicPr>
          <p:cNvPr id="32" name="Picture 31">
            <a:extLst>
              <a:ext uri="{FF2B5EF4-FFF2-40B4-BE49-F238E27FC236}">
                <a16:creationId xmlns:a16="http://schemas.microsoft.com/office/drawing/2014/main" id="{3955572A-42D0-47B6-8126-8C0E8D5B0D0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89941" l="3254" r="89941"/>
                    </a14:imgEffect>
                  </a14:imgLayer>
                </a14:imgProps>
              </a:ext>
              <a:ext uri="{28A0092B-C50C-407E-A947-70E740481C1C}">
                <a14:useLocalDpi xmlns:a14="http://schemas.microsoft.com/office/drawing/2010/main" val="0"/>
              </a:ext>
            </a:extLst>
          </a:blip>
          <a:stretch>
            <a:fillRect/>
          </a:stretch>
        </p:blipFill>
        <p:spPr>
          <a:xfrm>
            <a:off x="10033223" y="3195098"/>
            <a:ext cx="2143350" cy="2143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4"/>
                                        </p:tgtEl>
                                      </p:cBhvr>
                                    </p:animEffect>
                                    <p:set>
                                      <p:cBhvr>
                                        <p:cTn id="30" dur="1" fill="hold">
                                          <p:stCondLst>
                                            <p:cond delay="499"/>
                                          </p:stCondLst>
                                        </p:cTn>
                                        <p:tgtEl>
                                          <p:spTgt spid="3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35"/>
                                        </p:tgtEl>
                                      </p:cBhvr>
                                    </p:animEffect>
                                    <p:set>
                                      <p:cBhvr>
                                        <p:cTn id="41" dur="1" fill="hold">
                                          <p:stCondLst>
                                            <p:cond delay="499"/>
                                          </p:stCondLst>
                                        </p:cTn>
                                        <p:tgtEl>
                                          <p:spTgt spid="3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ppt_x"/>
                                          </p:val>
                                        </p:tav>
                                        <p:tav tm="100000">
                                          <p:val>
                                            <p:strVal val="#ppt_x"/>
                                          </p:val>
                                        </p:tav>
                                      </p:tavLst>
                                    </p:anim>
                                    <p:anim calcmode="lin" valueType="num">
                                      <p:cBhvr additive="base">
                                        <p:cTn id="4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9"/>
                                        </p:tgtEl>
                                      </p:cBhvr>
                                    </p:animEffect>
                                    <p:set>
                                      <p:cBhvr>
                                        <p:cTn id="52" dur="1" fill="hold">
                                          <p:stCondLst>
                                            <p:cond delay="499"/>
                                          </p:stCondLst>
                                        </p:cTn>
                                        <p:tgtEl>
                                          <p:spTgt spid="2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32"/>
                                        </p:tgtEl>
                                      </p:cBhvr>
                                    </p:animEffect>
                                    <p:set>
                                      <p:cBhvr>
                                        <p:cTn id="63" dur="1" fill="hold">
                                          <p:stCondLst>
                                            <p:cond delay="499"/>
                                          </p:stCondLst>
                                        </p:cTn>
                                        <p:tgtEl>
                                          <p:spTgt spid="3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fill="hold"/>
                                        <p:tgtEl>
                                          <p:spTgt spid="31"/>
                                        </p:tgtEl>
                                        <p:attrNameLst>
                                          <p:attrName>ppt_x</p:attrName>
                                        </p:attrNameLst>
                                      </p:cBhvr>
                                      <p:tavLst>
                                        <p:tav tm="0">
                                          <p:val>
                                            <p:strVal val="#ppt_x"/>
                                          </p:val>
                                        </p:tav>
                                        <p:tav tm="100000">
                                          <p:val>
                                            <p:strVal val="#ppt_x"/>
                                          </p:val>
                                        </p:tav>
                                      </p:tavLst>
                                    </p:anim>
                                    <p:anim calcmode="lin" valueType="num">
                                      <p:cBhvr additive="base">
                                        <p:cTn id="6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28"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5"/>
          <p:cNvPicPr preferRelativeResize="0"/>
          <p:nvPr/>
        </p:nvPicPr>
        <p:blipFill rotWithShape="1">
          <a:blip r:embed="rId3">
            <a:alphaModFix/>
          </a:blip>
          <a:srcRect/>
          <a:stretch/>
        </p:blipFill>
        <p:spPr>
          <a:xfrm>
            <a:off x="3250352" y="1008809"/>
            <a:ext cx="8468071" cy="4750114"/>
          </a:xfrm>
          <a:prstGeom prst="rect">
            <a:avLst/>
          </a:prstGeom>
          <a:noFill/>
          <a:ln>
            <a:noFill/>
          </a:ln>
        </p:spPr>
      </p:pic>
      <p:grpSp>
        <p:nvGrpSpPr>
          <p:cNvPr id="111" name="Google Shape;111;p5"/>
          <p:cNvGrpSpPr/>
          <p:nvPr/>
        </p:nvGrpSpPr>
        <p:grpSpPr>
          <a:xfrm>
            <a:off x="2431016" y="710224"/>
            <a:ext cx="3558304" cy="2232212"/>
            <a:chOff x="2281872" y="530841"/>
            <a:chExt cx="3186256" cy="1376488"/>
          </a:xfrm>
        </p:grpSpPr>
        <p:pic>
          <p:nvPicPr>
            <p:cNvPr id="112" name="Google Shape;112;p5"/>
            <p:cNvPicPr preferRelativeResize="0"/>
            <p:nvPr/>
          </p:nvPicPr>
          <p:blipFill rotWithShape="1">
            <a:blip r:embed="rId4">
              <a:alphaModFix/>
            </a:blip>
            <a:srcRect/>
            <a:stretch/>
          </p:blipFill>
          <p:spPr>
            <a:xfrm>
              <a:off x="2281872" y="530841"/>
              <a:ext cx="3186256" cy="1376488"/>
            </a:xfrm>
            <a:prstGeom prst="rect">
              <a:avLst/>
            </a:prstGeom>
            <a:noFill/>
            <a:ln>
              <a:noFill/>
            </a:ln>
          </p:spPr>
        </p:pic>
        <p:sp>
          <p:nvSpPr>
            <p:cNvPr id="113" name="Google Shape;113;p5"/>
            <p:cNvSpPr txBox="1"/>
            <p:nvPr/>
          </p:nvSpPr>
          <p:spPr>
            <a:xfrm>
              <a:off x="2423592" y="867053"/>
              <a:ext cx="2880320" cy="66423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srgbClr val="D14B6C"/>
                  </a:solidFill>
                  <a:effectLst/>
                  <a:uLnTx/>
                  <a:uFillTx/>
                  <a:latin typeface="Coiny" panose="02000903060500060000" pitchFamily="2" charset="0"/>
                  <a:ea typeface="Times New Roman"/>
                  <a:cs typeface="Times New Roman"/>
                  <a:sym typeface="Times New Roman"/>
                </a:rPr>
                <a:t>Phân</a:t>
              </a:r>
              <a:r>
                <a:rPr kumimoji="0" lang="en-US" sz="3200" b="1" i="0" u="none" strike="noStrike" kern="0" cap="none" spc="0" normalizeH="0" noProof="0" dirty="0">
                  <a:ln>
                    <a:noFill/>
                  </a:ln>
                  <a:solidFill>
                    <a:srgbClr val="D14B6C"/>
                  </a:solidFill>
                  <a:effectLst/>
                  <a:uLnTx/>
                  <a:uFillTx/>
                  <a:latin typeface="Coiny" panose="02000903060500060000" pitchFamily="2" charset="0"/>
                  <a:ea typeface="Times New Roman"/>
                  <a:cs typeface="Times New Roman"/>
                  <a:sym typeface="Times New Roman"/>
                </a:rPr>
                <a:t> </a:t>
              </a:r>
              <a:r>
                <a:rPr kumimoji="0" lang="en-US" sz="3200" b="1" i="0" u="none" strike="noStrike" kern="0" cap="none" spc="0" normalizeH="0" noProof="0" dirty="0" err="1">
                  <a:ln>
                    <a:noFill/>
                  </a:ln>
                  <a:solidFill>
                    <a:srgbClr val="D14B6C"/>
                  </a:solidFill>
                  <a:effectLst/>
                  <a:uLnTx/>
                  <a:uFillTx/>
                  <a:latin typeface="Coiny" panose="02000903060500060000" pitchFamily="2" charset="0"/>
                  <a:ea typeface="Times New Roman"/>
                  <a:cs typeface="Times New Roman"/>
                  <a:sym typeface="Times New Roman"/>
                </a:rPr>
                <a:t>biệt</a:t>
              </a:r>
              <a:endParaRPr kumimoji="0" lang="en-US" sz="3200" b="1" i="0" u="none" strike="noStrike" kern="0" cap="none" spc="0" normalizeH="0" noProof="0" dirty="0">
                <a:ln>
                  <a:noFill/>
                </a:ln>
                <a:solidFill>
                  <a:srgbClr val="D14B6C"/>
                </a:solidFill>
                <a:effectLst/>
                <a:uLnTx/>
                <a:uFillTx/>
                <a:latin typeface="Coiny" panose="02000903060500060000" pitchFamily="2" charset="0"/>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noProof="0" dirty="0">
                  <a:ln>
                    <a:noFill/>
                  </a:ln>
                  <a:solidFill>
                    <a:srgbClr val="D14B6C"/>
                  </a:solidFill>
                  <a:effectLst/>
                  <a:uLnTx/>
                  <a:uFillTx/>
                  <a:latin typeface="Coiny" panose="02000903060500060000" pitchFamily="2" charset="0"/>
                  <a:ea typeface="Times New Roman"/>
                  <a:cs typeface="Times New Roman"/>
                  <a:sym typeface="Times New Roman"/>
                </a:rPr>
                <a:t> </a:t>
              </a:r>
              <a:r>
                <a:rPr kumimoji="0" lang="en-US" sz="3200" b="1" i="0" u="none" strike="noStrike" kern="0" cap="none" spc="0" normalizeH="0" noProof="0" dirty="0" err="1">
                  <a:ln>
                    <a:noFill/>
                  </a:ln>
                  <a:solidFill>
                    <a:srgbClr val="D14B6C"/>
                  </a:solidFill>
                  <a:effectLst/>
                  <a:uLnTx/>
                  <a:uFillTx/>
                  <a:latin typeface="Coiny" panose="02000903060500060000" pitchFamily="2" charset="0"/>
                  <a:ea typeface="Times New Roman"/>
                  <a:cs typeface="Times New Roman"/>
                  <a:sym typeface="Times New Roman"/>
                </a:rPr>
                <a:t>các</a:t>
              </a:r>
              <a:r>
                <a:rPr kumimoji="0" lang="en-US" sz="3200" b="1" i="0" u="none" strike="noStrike" kern="0" cap="none" spc="0" normalizeH="0" noProof="0" dirty="0">
                  <a:ln>
                    <a:noFill/>
                  </a:ln>
                  <a:solidFill>
                    <a:srgbClr val="D14B6C"/>
                  </a:solidFill>
                  <a:effectLst/>
                  <a:uLnTx/>
                  <a:uFillTx/>
                  <a:latin typeface="Coiny" panose="02000903060500060000" pitchFamily="2" charset="0"/>
                  <a:ea typeface="Times New Roman"/>
                  <a:cs typeface="Times New Roman"/>
                  <a:sym typeface="Times New Roman"/>
                </a:rPr>
                <a:t> </a:t>
              </a:r>
              <a:r>
                <a:rPr kumimoji="0" lang="en-US" sz="3200" b="1" i="0" u="none" strike="noStrike" kern="0" cap="none" spc="0" normalizeH="0" noProof="0" dirty="0" err="1">
                  <a:ln>
                    <a:noFill/>
                  </a:ln>
                  <a:solidFill>
                    <a:srgbClr val="D14B6C"/>
                  </a:solidFill>
                  <a:effectLst/>
                  <a:uLnTx/>
                  <a:uFillTx/>
                  <a:latin typeface="Coiny" panose="02000903060500060000" pitchFamily="2" charset="0"/>
                  <a:ea typeface="Times New Roman"/>
                  <a:cs typeface="Times New Roman"/>
                  <a:sym typeface="Times New Roman"/>
                </a:rPr>
                <a:t>tiếng</a:t>
              </a:r>
              <a:endParaRPr kumimoji="0" sz="3200" b="1" i="0" u="none" strike="noStrike" kern="0" cap="none" spc="0" normalizeH="0" baseline="0" noProof="0" dirty="0">
                <a:ln>
                  <a:noFill/>
                </a:ln>
                <a:solidFill>
                  <a:srgbClr val="D14B6C"/>
                </a:solidFill>
                <a:effectLst/>
                <a:uLnTx/>
                <a:uFillTx/>
                <a:latin typeface="Coiny" panose="02000903060500060000" pitchFamily="2" charset="0"/>
                <a:ea typeface="Times New Roman"/>
                <a:cs typeface="Times New Roman"/>
                <a:sym typeface="Times New Roman"/>
              </a:endParaRPr>
            </a:p>
          </p:txBody>
        </p:sp>
      </p:grpSp>
      <p:sp>
        <p:nvSpPr>
          <p:cNvPr id="2" name="Rectangle 1"/>
          <p:cNvSpPr/>
          <p:nvPr/>
        </p:nvSpPr>
        <p:spPr>
          <a:xfrm>
            <a:off x="4436387" y="2878440"/>
            <a:ext cx="6096000" cy="1200329"/>
          </a:xfrm>
          <a:prstGeom prst="rect">
            <a:avLst/>
          </a:prstGeom>
        </p:spPr>
        <p:txBody>
          <a:bodyPr>
            <a:spAutoFit/>
          </a:bodyPr>
          <a:lstStyle/>
          <a:p>
            <a:pPr algn="ctr"/>
            <a:r>
              <a:rPr lang="vi-VN" sz="3600" dirty="0">
                <a:solidFill>
                  <a:schemeClr val="accent2">
                    <a:lumMod val="50000"/>
                  </a:schemeClr>
                </a:solidFill>
                <a:latin typeface="Calibri" panose="020F0502020204030204" pitchFamily="34" charset="0"/>
                <a:cs typeface="Calibri" panose="020F0502020204030204" pitchFamily="34" charset="0"/>
              </a:rPr>
              <a:t>Chọn vần thích hợp với mỗi </a:t>
            </a:r>
            <a:r>
              <a:rPr lang="en-US" sz="3600" dirty="0" err="1">
                <a:solidFill>
                  <a:schemeClr val="accent2">
                    <a:lumMod val="50000"/>
                  </a:schemeClr>
                </a:solidFill>
                <a:latin typeface="Calibri" panose="020F0502020204030204" pitchFamily="34" charset="0"/>
                <a:cs typeface="Calibri" panose="020F0502020204030204" pitchFamily="34" charset="0"/>
              </a:rPr>
              <a:t>hoa</a:t>
            </a:r>
            <a:r>
              <a:rPr lang="en-US" sz="3600" dirty="0">
                <a:solidFill>
                  <a:schemeClr val="accent2">
                    <a:lumMod val="50000"/>
                  </a:schemeClr>
                </a:solidFill>
                <a:latin typeface="Calibri" panose="020F0502020204030204" pitchFamily="34" charset="0"/>
                <a:cs typeface="Calibri" panose="020F0502020204030204" pitchFamily="34" charset="0"/>
              </a:rPr>
              <a:t> </a:t>
            </a:r>
            <a:r>
              <a:rPr lang="vi-VN" sz="3600" dirty="0">
                <a:solidFill>
                  <a:schemeClr val="accent2">
                    <a:lumMod val="50000"/>
                  </a:schemeClr>
                </a:solidFill>
                <a:latin typeface="Calibri" panose="020F0502020204030204" pitchFamily="34" charset="0"/>
                <a:cs typeface="Calibri" panose="020F0502020204030204" pitchFamily="34" charset="0"/>
              </a:rPr>
              <a:t>và thêm dấu thanh (nếu cần):</a:t>
            </a:r>
            <a:endParaRPr lang="en-US" sz="3600" dirty="0">
              <a:solidFill>
                <a:schemeClr val="accent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46630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9362180-5DB2-45F6-8BA0-ADE8AB14D828}"/>
              </a:ext>
            </a:extLst>
          </p:cNvPr>
          <p:cNvSpPr/>
          <p:nvPr/>
        </p:nvSpPr>
        <p:spPr>
          <a:xfrm>
            <a:off x="1385888" y="2126831"/>
            <a:ext cx="9629775" cy="34776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 name="Rectangle 2"/>
          <p:cNvSpPr/>
          <p:nvPr/>
        </p:nvSpPr>
        <p:spPr>
          <a:xfrm>
            <a:off x="3335169" y="3078703"/>
            <a:ext cx="6169731" cy="2308324"/>
          </a:xfrm>
          <a:prstGeom prst="rect">
            <a:avLst/>
          </a:prstGeom>
        </p:spPr>
        <p:txBody>
          <a:bodyPr wrap="square">
            <a:spAutoFit/>
          </a:bodyPr>
          <a:lstStyle/>
          <a:p>
            <a:pPr lvl="0" algn="just"/>
            <a:r>
              <a:rPr lang="vi-VN" sz="3600" dirty="0">
                <a:latin typeface="Calibri" panose="020F0502020204030204" pitchFamily="34" charset="0"/>
                <a:cs typeface="Calibri" panose="020F0502020204030204" pitchFamily="34" charset="0"/>
              </a:rPr>
              <a:t>Những hạt sương mát d</a:t>
            </a:r>
            <a:r>
              <a:rPr lang="en-US" sz="3600" dirty="0" err="1">
                <a:solidFill>
                  <a:srgbClr val="FF0000"/>
                </a:solidFill>
                <a:latin typeface="Calibri" panose="020F0502020204030204" pitchFamily="34" charset="0"/>
                <a:cs typeface="Calibri" panose="020F0502020204030204" pitchFamily="34" charset="0"/>
              </a:rPr>
              <a:t>ịu</a:t>
            </a:r>
            <a:endParaRPr lang="en-US" sz="3600" dirty="0">
              <a:solidFill>
                <a:srgbClr val="FF0000"/>
              </a:solidFill>
              <a:latin typeface="Calibri" panose="020F0502020204030204" pitchFamily="34" charset="0"/>
              <a:cs typeface="Calibri" panose="020F0502020204030204" pitchFamily="34" charset="0"/>
            </a:endParaRPr>
          </a:p>
          <a:p>
            <a:pPr lvl="0" algn="just"/>
            <a:r>
              <a:rPr lang="vi-VN" sz="3600" dirty="0">
                <a:latin typeface="Calibri" panose="020F0502020204030204" pitchFamily="34" charset="0"/>
                <a:cs typeface="Calibri" panose="020F0502020204030204" pitchFamily="34" charset="0"/>
              </a:rPr>
              <a:t>N</a:t>
            </a:r>
            <a:r>
              <a:rPr lang="en-US" sz="3600" dirty="0" err="1">
                <a:solidFill>
                  <a:srgbClr val="FF0000"/>
                </a:solidFill>
                <a:latin typeface="Calibri" panose="020F0502020204030204" pitchFamily="34" charset="0"/>
                <a:cs typeface="Calibri" panose="020F0502020204030204" pitchFamily="34" charset="0"/>
              </a:rPr>
              <a:t>íu</a:t>
            </a:r>
            <a:r>
              <a:rPr lang="vi-VN" sz="3600" dirty="0">
                <a:latin typeface="Calibri" panose="020F0502020204030204" pitchFamily="34" charset="0"/>
                <a:cs typeface="Calibri" panose="020F0502020204030204" pitchFamily="34" charset="0"/>
              </a:rPr>
              <a:t> nhau tr</a:t>
            </a:r>
            <a:r>
              <a:rPr lang="en-US" sz="3600" dirty="0" err="1">
                <a:solidFill>
                  <a:srgbClr val="FF0000"/>
                </a:solidFill>
                <a:latin typeface="Calibri" panose="020F0502020204030204" pitchFamily="34" charset="0"/>
                <a:cs typeface="Calibri" panose="020F0502020204030204" pitchFamily="34" charset="0"/>
              </a:rPr>
              <a:t>ĩu</a:t>
            </a:r>
            <a:r>
              <a:rPr lang="en-US" sz="3600" dirty="0">
                <a:latin typeface="Calibri" panose="020F0502020204030204" pitchFamily="34" charset="0"/>
                <a:cs typeface="Calibri" panose="020F0502020204030204" pitchFamily="34" charset="0"/>
              </a:rPr>
              <a:t> </a:t>
            </a:r>
            <a:r>
              <a:rPr lang="vi-VN" sz="3600" dirty="0">
                <a:latin typeface="Calibri" panose="020F0502020204030204" pitchFamily="34" charset="0"/>
                <a:cs typeface="Calibri" panose="020F0502020204030204" pitchFamily="34" charset="0"/>
              </a:rPr>
              <a:t>trên cành</a:t>
            </a:r>
            <a:endParaRPr lang="en-US" sz="3600" dirty="0">
              <a:latin typeface="Calibri" panose="020F0502020204030204" pitchFamily="34" charset="0"/>
              <a:cs typeface="Calibri" panose="020F0502020204030204" pitchFamily="34" charset="0"/>
            </a:endParaRPr>
          </a:p>
          <a:p>
            <a:pPr lvl="0" algn="just"/>
            <a:r>
              <a:rPr lang="vi-VN" sz="3600" dirty="0">
                <a:latin typeface="Calibri" panose="020F0502020204030204" pitchFamily="34" charset="0"/>
                <a:cs typeface="Calibri" panose="020F0502020204030204" pitchFamily="34" charset="0"/>
              </a:rPr>
              <a:t>Bầu trời rất là xanh</a:t>
            </a:r>
            <a:endParaRPr lang="en-US" sz="3600" dirty="0">
              <a:latin typeface="Calibri" panose="020F0502020204030204" pitchFamily="34" charset="0"/>
              <a:cs typeface="Calibri" panose="020F0502020204030204" pitchFamily="34" charset="0"/>
            </a:endParaRPr>
          </a:p>
          <a:p>
            <a:pPr lvl="0" algn="just"/>
            <a:r>
              <a:rPr lang="vi-VN" sz="3600" dirty="0">
                <a:latin typeface="Calibri" panose="020F0502020204030204" pitchFamily="34" charset="0"/>
                <a:cs typeface="Calibri" panose="020F0502020204030204" pitchFamily="34" charset="0"/>
              </a:rPr>
              <a:t>Nắng vàng đang kh</a:t>
            </a:r>
            <a:r>
              <a:rPr lang="en-US" sz="3600" dirty="0" err="1">
                <a:solidFill>
                  <a:srgbClr val="FF0000"/>
                </a:solidFill>
                <a:latin typeface="Calibri" panose="020F0502020204030204" pitchFamily="34" charset="0"/>
                <a:cs typeface="Calibri" panose="020F0502020204030204" pitchFamily="34" charset="0"/>
              </a:rPr>
              <a:t>iêu</a:t>
            </a:r>
            <a:r>
              <a:rPr lang="vi-VN" sz="3600" dirty="0">
                <a:latin typeface="Calibri" panose="020F0502020204030204" pitchFamily="34" charset="0"/>
                <a:cs typeface="Calibri" panose="020F0502020204030204" pitchFamily="34" charset="0"/>
              </a:rPr>
              <a:t> vũ. </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nvGrpSpPr>
          <p:cNvPr id="33" name="Google Shape;187;p12">
            <a:extLst>
              <a:ext uri="{FF2B5EF4-FFF2-40B4-BE49-F238E27FC236}">
                <a16:creationId xmlns:a16="http://schemas.microsoft.com/office/drawing/2014/main" id="{0302B2AC-739F-4892-93F3-958D57577840}"/>
              </a:ext>
            </a:extLst>
          </p:cNvPr>
          <p:cNvGrpSpPr/>
          <p:nvPr/>
        </p:nvGrpSpPr>
        <p:grpSpPr>
          <a:xfrm>
            <a:off x="983432" y="62303"/>
            <a:ext cx="11035973" cy="1429245"/>
            <a:chOff x="5466538" y="1191315"/>
            <a:chExt cx="6947598" cy="1274757"/>
          </a:xfrm>
        </p:grpSpPr>
        <p:sp>
          <p:nvSpPr>
            <p:cNvPr id="36" name="Google Shape;188;p12">
              <a:extLst>
                <a:ext uri="{FF2B5EF4-FFF2-40B4-BE49-F238E27FC236}">
                  <a16:creationId xmlns:a16="http://schemas.microsoft.com/office/drawing/2014/main" id="{459DA127-66DF-4EA7-BCCB-4F93FE92D48D}"/>
                </a:ext>
              </a:extLst>
            </p:cNvPr>
            <p:cNvSpPr/>
            <p:nvPr/>
          </p:nvSpPr>
          <p:spPr>
            <a:xfrm flipH="1">
              <a:off x="5466538" y="1530709"/>
              <a:ext cx="6845130" cy="935363"/>
            </a:xfrm>
            <a:custGeom>
              <a:avLst/>
              <a:gdLst/>
              <a:ahLst/>
              <a:cxnLst/>
              <a:rect l="l" t="t" r="r" b="b"/>
              <a:pathLst>
                <a:path w="648099" h="565791" extrusionOk="0">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37" name="Google Shape;189;p12">
              <a:extLst>
                <a:ext uri="{FF2B5EF4-FFF2-40B4-BE49-F238E27FC236}">
                  <a16:creationId xmlns:a16="http://schemas.microsoft.com/office/drawing/2014/main" id="{12E46294-60CF-4258-AA50-988FA0BB96D1}"/>
                </a:ext>
              </a:extLst>
            </p:cNvPr>
            <p:cNvPicPr preferRelativeResize="0"/>
            <p:nvPr/>
          </p:nvPicPr>
          <p:blipFill rotWithShape="1">
            <a:blip r:embed="rId3">
              <a:alphaModFix/>
            </a:blip>
            <a:srcRect/>
            <a:stretch/>
          </p:blipFill>
          <p:spPr>
            <a:xfrm>
              <a:off x="11640616" y="1191315"/>
              <a:ext cx="773520" cy="711544"/>
            </a:xfrm>
            <a:prstGeom prst="rect">
              <a:avLst/>
            </a:prstGeom>
            <a:noFill/>
            <a:ln>
              <a:noFill/>
            </a:ln>
          </p:spPr>
        </p:pic>
      </p:grpSp>
      <p:sp>
        <p:nvSpPr>
          <p:cNvPr id="38" name="Rectangle 37">
            <a:extLst>
              <a:ext uri="{FF2B5EF4-FFF2-40B4-BE49-F238E27FC236}">
                <a16:creationId xmlns:a16="http://schemas.microsoft.com/office/drawing/2014/main" id="{970EF446-6378-4164-9796-A134FD0636C6}"/>
              </a:ext>
            </a:extLst>
          </p:cNvPr>
          <p:cNvSpPr/>
          <p:nvPr/>
        </p:nvSpPr>
        <p:spPr>
          <a:xfrm>
            <a:off x="1220746" y="671744"/>
            <a:ext cx="10635893" cy="584775"/>
          </a:xfrm>
          <a:prstGeom prst="rect">
            <a:avLst/>
          </a:prstGeom>
        </p:spPr>
        <p:txBody>
          <a:bodyPr wrap="square">
            <a:spAutoFit/>
          </a:bodyPr>
          <a:lstStyle/>
          <a:p>
            <a:pPr algn="ctr"/>
            <a:r>
              <a:rPr lang="vi-VN" sz="3200" dirty="0">
                <a:solidFill>
                  <a:schemeClr val="accent2">
                    <a:lumMod val="50000"/>
                  </a:schemeClr>
                </a:solidFill>
                <a:latin typeface="Calibri" panose="020F0502020204030204" pitchFamily="34" charset="0"/>
                <a:cs typeface="Calibri" panose="020F0502020204030204" pitchFamily="34" charset="0"/>
              </a:rPr>
              <a:t>Chọn vần thích hợp với mỗi </a:t>
            </a:r>
            <a:r>
              <a:rPr lang="en-US" sz="3200" dirty="0" err="1">
                <a:solidFill>
                  <a:schemeClr val="accent2">
                    <a:lumMod val="50000"/>
                  </a:schemeClr>
                </a:solidFill>
                <a:latin typeface="Calibri" panose="020F0502020204030204" pitchFamily="34" charset="0"/>
                <a:cs typeface="Calibri" panose="020F0502020204030204" pitchFamily="34" charset="0"/>
              </a:rPr>
              <a:t>hoa</a:t>
            </a:r>
            <a:r>
              <a:rPr lang="vi-VN" sz="3200" dirty="0">
                <a:solidFill>
                  <a:schemeClr val="accent2">
                    <a:lumMod val="50000"/>
                  </a:schemeClr>
                </a:solidFill>
                <a:latin typeface="Calibri" panose="020F0502020204030204" pitchFamily="34" charset="0"/>
                <a:cs typeface="Calibri" panose="020F0502020204030204" pitchFamily="34" charset="0"/>
              </a:rPr>
              <a:t> và thêm dấu thanh (nếu cần):</a:t>
            </a:r>
            <a:endParaRPr lang="en-US" sz="3200" dirty="0">
              <a:solidFill>
                <a:schemeClr val="accent2">
                  <a:lumMod val="50000"/>
                </a:schemeClr>
              </a:solidFill>
              <a:latin typeface="Calibri" panose="020F050202020403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07F4CE05-70E4-49BA-B483-0F65C9EE03E4}"/>
              </a:ext>
            </a:extLst>
          </p:cNvPr>
          <p:cNvSpPr/>
          <p:nvPr/>
        </p:nvSpPr>
        <p:spPr>
          <a:xfrm>
            <a:off x="3982463" y="2279602"/>
            <a:ext cx="6169731" cy="646331"/>
          </a:xfrm>
          <a:prstGeom prst="rect">
            <a:avLst/>
          </a:prstGeom>
        </p:spPr>
        <p:txBody>
          <a:bodyPr wrap="square">
            <a:spAutoFit/>
          </a:bodyPr>
          <a:lstStyle/>
          <a:p>
            <a:pPr lvl="0" algn="just"/>
            <a:r>
              <a:rPr lang="en-US" sz="3600" dirty="0">
                <a:latin typeface="Calibri" panose="020F0502020204030204" pitchFamily="34" charset="0"/>
                <a:cs typeface="Calibri" panose="020F0502020204030204" pitchFamily="34" charset="0"/>
              </a:rPr>
              <a:t>V</a:t>
            </a:r>
            <a:r>
              <a:rPr lang="vi-VN" sz="3600" dirty="0">
                <a:latin typeface="Calibri" panose="020F0502020204030204" pitchFamily="34" charset="0"/>
                <a:cs typeface="Calibri" panose="020F0502020204030204" pitchFamily="34" charset="0"/>
              </a:rPr>
              <a:t>ần </a:t>
            </a:r>
            <a:r>
              <a:rPr lang="vi-VN" sz="3600" dirty="0">
                <a:solidFill>
                  <a:srgbClr val="FF0000"/>
                </a:solidFill>
                <a:latin typeface="Calibri" panose="020F0502020204030204" pitchFamily="34" charset="0"/>
                <a:cs typeface="Calibri" panose="020F0502020204030204" pitchFamily="34" charset="0"/>
              </a:rPr>
              <a:t>iu</a:t>
            </a:r>
            <a:r>
              <a:rPr lang="vi-VN" sz="3600" dirty="0">
                <a:latin typeface="Calibri" panose="020F0502020204030204" pitchFamily="34" charset="0"/>
                <a:cs typeface="Calibri" panose="020F0502020204030204" pitchFamily="34" charset="0"/>
              </a:rPr>
              <a:t> hoặc vần </a:t>
            </a:r>
            <a:r>
              <a:rPr lang="vi-VN" sz="3600" dirty="0">
                <a:solidFill>
                  <a:srgbClr val="FF0000"/>
                </a:solidFill>
                <a:latin typeface="Calibri" panose="020F0502020204030204" pitchFamily="34" charset="0"/>
                <a:cs typeface="Calibri" panose="020F0502020204030204" pitchFamily="34" charset="0"/>
              </a:rPr>
              <a:t>iêu</a:t>
            </a:r>
            <a:r>
              <a:rPr lang="vi-VN" sz="3600" dirty="0">
                <a:latin typeface="Calibri" panose="020F0502020204030204" pitchFamily="34" charset="0"/>
                <a:cs typeface="Calibri" panose="020F0502020204030204" pitchFamily="34" charset="0"/>
              </a:rPr>
              <a:t>.</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44" name="Picture 43">
            <a:extLst>
              <a:ext uri="{FF2B5EF4-FFF2-40B4-BE49-F238E27FC236}">
                <a16:creationId xmlns:a16="http://schemas.microsoft.com/office/drawing/2014/main" id="{5CBD7871-0EC7-4366-9482-76337DDDFDC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89941" l="3254" r="89941"/>
                    </a14:imgEffect>
                  </a14:imgLayer>
                </a14:imgProps>
              </a:ext>
              <a:ext uri="{28A0092B-C50C-407E-A947-70E740481C1C}">
                <a14:useLocalDpi xmlns:a14="http://schemas.microsoft.com/office/drawing/2010/main" val="0"/>
              </a:ext>
            </a:extLst>
          </a:blip>
          <a:srcRect l="1691" t="22345" r="62312" b="40372"/>
          <a:stretch/>
        </p:blipFill>
        <p:spPr>
          <a:xfrm>
            <a:off x="7715249" y="2933260"/>
            <a:ext cx="957264" cy="991480"/>
          </a:xfrm>
          <a:prstGeom prst="rect">
            <a:avLst/>
          </a:prstGeom>
        </p:spPr>
      </p:pic>
      <p:pic>
        <p:nvPicPr>
          <p:cNvPr id="45" name="Picture 44">
            <a:extLst>
              <a:ext uri="{FF2B5EF4-FFF2-40B4-BE49-F238E27FC236}">
                <a16:creationId xmlns:a16="http://schemas.microsoft.com/office/drawing/2014/main" id="{54E8EBC5-5893-4AC6-A036-4555F89B51C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89941" l="3254" r="89941"/>
                    </a14:imgEffect>
                  </a14:imgLayer>
                </a14:imgProps>
              </a:ext>
              <a:ext uri="{28A0092B-C50C-407E-A947-70E740481C1C}">
                <a14:useLocalDpi xmlns:a14="http://schemas.microsoft.com/office/drawing/2010/main" val="0"/>
              </a:ext>
            </a:extLst>
          </a:blip>
          <a:srcRect l="1691" t="22345" r="62312" b="40372"/>
          <a:stretch/>
        </p:blipFill>
        <p:spPr>
          <a:xfrm>
            <a:off x="3593305" y="3442593"/>
            <a:ext cx="957264" cy="991480"/>
          </a:xfrm>
          <a:prstGeom prst="rect">
            <a:avLst/>
          </a:prstGeom>
        </p:spPr>
      </p:pic>
      <p:pic>
        <p:nvPicPr>
          <p:cNvPr id="46" name="Picture 45">
            <a:extLst>
              <a:ext uri="{FF2B5EF4-FFF2-40B4-BE49-F238E27FC236}">
                <a16:creationId xmlns:a16="http://schemas.microsoft.com/office/drawing/2014/main" id="{9D6E5447-F20B-40B0-9148-C5556E5A646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89941" l="3254" r="89941"/>
                    </a14:imgEffect>
                  </a14:imgLayer>
                </a14:imgProps>
              </a:ext>
              <a:ext uri="{28A0092B-C50C-407E-A947-70E740481C1C}">
                <a14:useLocalDpi xmlns:a14="http://schemas.microsoft.com/office/drawing/2010/main" val="0"/>
              </a:ext>
            </a:extLst>
          </a:blip>
          <a:srcRect l="1691" t="22345" r="62312" b="40372"/>
          <a:stretch/>
        </p:blipFill>
        <p:spPr>
          <a:xfrm>
            <a:off x="5304713" y="3415407"/>
            <a:ext cx="957264" cy="991480"/>
          </a:xfrm>
          <a:prstGeom prst="rect">
            <a:avLst/>
          </a:prstGeom>
        </p:spPr>
      </p:pic>
      <p:pic>
        <p:nvPicPr>
          <p:cNvPr id="47" name="Picture 46">
            <a:extLst>
              <a:ext uri="{FF2B5EF4-FFF2-40B4-BE49-F238E27FC236}">
                <a16:creationId xmlns:a16="http://schemas.microsoft.com/office/drawing/2014/main" id="{7A2125D8-261F-471E-B195-0651F920A49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89941" l="3254" r="89941"/>
                    </a14:imgEffect>
                  </a14:imgLayer>
                </a14:imgProps>
              </a:ext>
              <a:ext uri="{28A0092B-C50C-407E-A947-70E740481C1C}">
                <a14:useLocalDpi xmlns:a14="http://schemas.microsoft.com/office/drawing/2010/main" val="0"/>
              </a:ext>
            </a:extLst>
          </a:blip>
          <a:srcRect l="1691" t="22345" r="62312" b="40372"/>
          <a:stretch/>
        </p:blipFill>
        <p:spPr>
          <a:xfrm>
            <a:off x="6815130" y="4491819"/>
            <a:ext cx="1067513" cy="1105670"/>
          </a:xfrm>
          <a:prstGeom prst="rect">
            <a:avLst/>
          </a:prstGeom>
        </p:spPr>
      </p:pic>
      <p:pic>
        <p:nvPicPr>
          <p:cNvPr id="48" name="Picture 47">
            <a:extLst>
              <a:ext uri="{FF2B5EF4-FFF2-40B4-BE49-F238E27FC236}">
                <a16:creationId xmlns:a16="http://schemas.microsoft.com/office/drawing/2014/main" id="{F5625620-9162-4C69-AE7C-07E8227759F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89700" l="0" r="100000">
                        <a14:foregroundMark x1="22485" y1="54936" x2="8876" y2="33047"/>
                        <a14:foregroundMark x1="20118" y1="56223" x2="7396" y2="33476"/>
                        <a14:foregroundMark x1="19231" y1="52790" x2="7396" y2="36910"/>
                        <a14:foregroundMark x1="28698" y1="60944" x2="12130" y2="48069"/>
                        <a14:foregroundMark x1="24556" y1="65665" x2="11538" y2="43777"/>
                        <a14:backgroundMark x1="11538" y1="43777" x2="8876" y2="38197"/>
                      </a14:backgroundRemoval>
                    </a14:imgEffect>
                  </a14:imgLayer>
                </a14:imgProps>
              </a:ext>
              <a:ext uri="{28A0092B-C50C-407E-A947-70E740481C1C}">
                <a14:useLocalDpi xmlns:a14="http://schemas.microsoft.com/office/drawing/2010/main" val="0"/>
              </a:ext>
            </a:extLst>
          </a:blip>
          <a:stretch>
            <a:fillRect/>
          </a:stretch>
        </p:blipFill>
        <p:spPr>
          <a:xfrm flipH="1">
            <a:off x="-1861954" y="3415407"/>
            <a:ext cx="4581158" cy="3158017"/>
          </a:xfrm>
          <a:prstGeom prst="rect">
            <a:avLst/>
          </a:prstGeom>
        </p:spPr>
      </p:pic>
    </p:spTree>
    <p:extLst>
      <p:ext uri="{BB962C8B-B14F-4D97-AF65-F5344CB8AC3E}">
        <p14:creationId xmlns:p14="http://schemas.microsoft.com/office/powerpoint/2010/main" val="158918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4"/>
                                        </p:tgtEl>
                                      </p:cBhvr>
                                    </p:animEffect>
                                    <p:set>
                                      <p:cBhvr>
                                        <p:cTn id="7" dur="1" fill="hold">
                                          <p:stCondLst>
                                            <p:cond delay="499"/>
                                          </p:stCondLst>
                                        </p:cTn>
                                        <p:tgtEl>
                                          <p:spTgt spid="4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5"/>
                                        </p:tgtEl>
                                      </p:cBhvr>
                                    </p:animEffect>
                                    <p:set>
                                      <p:cBhvr>
                                        <p:cTn id="12" dur="1" fill="hold">
                                          <p:stCondLst>
                                            <p:cond delay="499"/>
                                          </p:stCondLst>
                                        </p:cTn>
                                        <p:tgtEl>
                                          <p:spTgt spid="4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6"/>
                                        </p:tgtEl>
                                      </p:cBhvr>
                                    </p:animEffect>
                                    <p:set>
                                      <p:cBhvr>
                                        <p:cTn id="17" dur="1" fill="hold">
                                          <p:stCondLst>
                                            <p:cond delay="499"/>
                                          </p:stCondLst>
                                        </p:cTn>
                                        <p:tgtEl>
                                          <p:spTgt spid="4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7"/>
                                        </p:tgtEl>
                                      </p:cBhvr>
                                    </p:animEffect>
                                    <p:set>
                                      <p:cBhvr>
                                        <p:cTn id="22"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9362180-5DB2-45F6-8BA0-ADE8AB14D828}"/>
              </a:ext>
            </a:extLst>
          </p:cNvPr>
          <p:cNvSpPr/>
          <p:nvPr/>
        </p:nvSpPr>
        <p:spPr>
          <a:xfrm>
            <a:off x="1385888" y="2126831"/>
            <a:ext cx="9629775" cy="34776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 name="Rectangle 2"/>
          <p:cNvSpPr/>
          <p:nvPr/>
        </p:nvSpPr>
        <p:spPr>
          <a:xfrm>
            <a:off x="2458363" y="2924907"/>
            <a:ext cx="7923344" cy="2308324"/>
          </a:xfrm>
          <a:prstGeom prst="rect">
            <a:avLst/>
          </a:prstGeom>
        </p:spPr>
        <p:txBody>
          <a:bodyPr wrap="square">
            <a:spAutoFit/>
          </a:bodyPr>
          <a:lstStyle/>
          <a:p>
            <a:pPr lvl="0" algn="just"/>
            <a:r>
              <a:rPr lang="vi-VN" sz="3600" dirty="0">
                <a:latin typeface="Calibri" panose="020F0502020204030204" pitchFamily="34" charset="0"/>
                <a:cs typeface="Calibri" panose="020F0502020204030204" pitchFamily="34" charset="0"/>
              </a:rPr>
              <a:t>Ngọn gió thì quen bò ng</a:t>
            </a:r>
            <a:r>
              <a:rPr lang="en-US" sz="3600" dirty="0">
                <a:solidFill>
                  <a:srgbClr val="FF0000"/>
                </a:solidFill>
                <a:latin typeface="Calibri" panose="020F0502020204030204" pitchFamily="34" charset="0"/>
                <a:cs typeface="Calibri" panose="020F0502020204030204" pitchFamily="34" charset="0"/>
              </a:rPr>
              <a:t>ang</a:t>
            </a:r>
          </a:p>
          <a:p>
            <a:pPr lvl="0" algn="just"/>
            <a:r>
              <a:rPr lang="vi-VN" sz="3600" dirty="0">
                <a:latin typeface="Calibri" panose="020F0502020204030204" pitchFamily="34" charset="0"/>
                <a:cs typeface="Calibri" panose="020F0502020204030204" pitchFamily="34" charset="0"/>
              </a:rPr>
              <a:t>Ngọn gió xa mẹ l</a:t>
            </a:r>
            <a:r>
              <a:rPr lang="en-US" sz="3600" dirty="0">
                <a:solidFill>
                  <a:srgbClr val="FF0000"/>
                </a:solidFill>
                <a:latin typeface="Calibri" panose="020F0502020204030204" pitchFamily="34" charset="0"/>
                <a:cs typeface="Calibri" panose="020F0502020204030204" pitchFamily="34" charset="0"/>
              </a:rPr>
              <a:t>ang</a:t>
            </a:r>
            <a:r>
              <a:rPr lang="vi-VN" sz="3600" dirty="0">
                <a:latin typeface="Calibri" panose="020F0502020204030204" pitchFamily="34" charset="0"/>
                <a:cs typeface="Calibri" panose="020F0502020204030204" pitchFamily="34" charset="0"/>
              </a:rPr>
              <a:t> thang đêm ngày.</a:t>
            </a:r>
          </a:p>
          <a:p>
            <a:pPr lvl="0" algn="just"/>
            <a:r>
              <a:rPr lang="vi-VN" sz="3600" dirty="0">
                <a:latin typeface="Calibri" panose="020F0502020204030204" pitchFamily="34" charset="0"/>
                <a:cs typeface="Calibri" panose="020F0502020204030204" pitchFamily="34" charset="0"/>
              </a:rPr>
              <a:t>Ngọn mướp thì ưa leo cây</a:t>
            </a:r>
            <a:endParaRPr lang="en-US" sz="3600" dirty="0">
              <a:latin typeface="Calibri" panose="020F0502020204030204" pitchFamily="34" charset="0"/>
              <a:cs typeface="Calibri" panose="020F0502020204030204" pitchFamily="34" charset="0"/>
            </a:endParaRPr>
          </a:p>
          <a:p>
            <a:pPr lvl="0" algn="just"/>
            <a:r>
              <a:rPr lang="vi-VN" sz="3600" dirty="0">
                <a:latin typeface="Calibri" panose="020F0502020204030204" pitchFamily="34" charset="0"/>
                <a:cs typeface="Calibri" panose="020F0502020204030204" pitchFamily="34" charset="0"/>
              </a:rPr>
              <a:t>Rủ đ</a:t>
            </a:r>
            <a:r>
              <a:rPr lang="en-US" sz="3600" dirty="0" err="1">
                <a:solidFill>
                  <a:srgbClr val="FF0000"/>
                </a:solidFill>
                <a:latin typeface="Calibri" panose="020F0502020204030204" pitchFamily="34" charset="0"/>
                <a:cs typeface="Calibri" panose="020F0502020204030204" pitchFamily="34" charset="0"/>
              </a:rPr>
              <a:t>àn</a:t>
            </a:r>
            <a:r>
              <a:rPr lang="vi-VN" sz="3600" dirty="0">
                <a:latin typeface="Calibri" panose="020F0502020204030204" pitchFamily="34" charset="0"/>
                <a:cs typeface="Calibri" panose="020F0502020204030204" pitchFamily="34" charset="0"/>
              </a:rPr>
              <a:t> bướm đến nhảy dây khắp gi</a:t>
            </a:r>
            <a:r>
              <a:rPr lang="en-US" sz="3600" dirty="0" err="1">
                <a:solidFill>
                  <a:srgbClr val="FF0000"/>
                </a:solidFill>
                <a:latin typeface="Calibri" panose="020F0502020204030204" pitchFamily="34" charset="0"/>
                <a:cs typeface="Calibri" panose="020F0502020204030204" pitchFamily="34" charset="0"/>
              </a:rPr>
              <a:t>àn</a:t>
            </a:r>
            <a:r>
              <a:rPr lang="vi-VN" sz="3600" dirty="0">
                <a:latin typeface="Calibri" panose="020F0502020204030204" pitchFamily="34" charset="0"/>
                <a:cs typeface="Calibri" panose="020F0502020204030204" pitchFamily="34" charset="0"/>
              </a:rPr>
              <a:t>.</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nvGrpSpPr>
          <p:cNvPr id="33" name="Google Shape;187;p12">
            <a:extLst>
              <a:ext uri="{FF2B5EF4-FFF2-40B4-BE49-F238E27FC236}">
                <a16:creationId xmlns:a16="http://schemas.microsoft.com/office/drawing/2014/main" id="{0302B2AC-739F-4892-93F3-958D57577840}"/>
              </a:ext>
            </a:extLst>
          </p:cNvPr>
          <p:cNvGrpSpPr/>
          <p:nvPr/>
        </p:nvGrpSpPr>
        <p:grpSpPr>
          <a:xfrm>
            <a:off x="983432" y="62303"/>
            <a:ext cx="11035973" cy="1429245"/>
            <a:chOff x="5466538" y="1191315"/>
            <a:chExt cx="6947598" cy="1274757"/>
          </a:xfrm>
        </p:grpSpPr>
        <p:sp>
          <p:nvSpPr>
            <p:cNvPr id="36" name="Google Shape;188;p12">
              <a:extLst>
                <a:ext uri="{FF2B5EF4-FFF2-40B4-BE49-F238E27FC236}">
                  <a16:creationId xmlns:a16="http://schemas.microsoft.com/office/drawing/2014/main" id="{459DA127-66DF-4EA7-BCCB-4F93FE92D48D}"/>
                </a:ext>
              </a:extLst>
            </p:cNvPr>
            <p:cNvSpPr/>
            <p:nvPr/>
          </p:nvSpPr>
          <p:spPr>
            <a:xfrm flipH="1">
              <a:off x="5466538" y="1530709"/>
              <a:ext cx="6845130" cy="935363"/>
            </a:xfrm>
            <a:custGeom>
              <a:avLst/>
              <a:gdLst/>
              <a:ahLst/>
              <a:cxnLst/>
              <a:rect l="l" t="t" r="r" b="b"/>
              <a:pathLst>
                <a:path w="648099" h="565791" extrusionOk="0">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7" name="Google Shape;189;p12">
              <a:extLst>
                <a:ext uri="{FF2B5EF4-FFF2-40B4-BE49-F238E27FC236}">
                  <a16:creationId xmlns:a16="http://schemas.microsoft.com/office/drawing/2014/main" id="{12E46294-60CF-4258-AA50-988FA0BB96D1}"/>
                </a:ext>
              </a:extLst>
            </p:cNvPr>
            <p:cNvPicPr preferRelativeResize="0"/>
            <p:nvPr/>
          </p:nvPicPr>
          <p:blipFill rotWithShape="1">
            <a:blip r:embed="rId3">
              <a:alphaModFix/>
            </a:blip>
            <a:srcRect/>
            <a:stretch/>
          </p:blipFill>
          <p:spPr>
            <a:xfrm>
              <a:off x="11640616" y="1191315"/>
              <a:ext cx="773520" cy="711544"/>
            </a:xfrm>
            <a:prstGeom prst="rect">
              <a:avLst/>
            </a:prstGeom>
            <a:noFill/>
            <a:ln>
              <a:noFill/>
            </a:ln>
          </p:spPr>
        </p:pic>
      </p:grpSp>
      <p:sp>
        <p:nvSpPr>
          <p:cNvPr id="38" name="Rectangle 37">
            <a:extLst>
              <a:ext uri="{FF2B5EF4-FFF2-40B4-BE49-F238E27FC236}">
                <a16:creationId xmlns:a16="http://schemas.microsoft.com/office/drawing/2014/main" id="{970EF446-6378-4164-9796-A134FD0636C6}"/>
              </a:ext>
            </a:extLst>
          </p:cNvPr>
          <p:cNvSpPr/>
          <p:nvPr/>
        </p:nvSpPr>
        <p:spPr>
          <a:xfrm>
            <a:off x="1220746" y="671744"/>
            <a:ext cx="10635893"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srgbClr val="CA8F45">
                    <a:lumMod val="50000"/>
                  </a:srgbClr>
                </a:solidFill>
                <a:effectLst/>
                <a:uLnTx/>
                <a:uFillTx/>
                <a:latin typeface="Calibri" panose="020F0502020204030204" pitchFamily="34" charset="0"/>
                <a:cs typeface="Calibri" panose="020F0502020204030204" pitchFamily="34" charset="0"/>
                <a:sym typeface="Arial"/>
              </a:rPr>
              <a:t>Chọn vần thích hợp với mỗi </a:t>
            </a:r>
            <a:r>
              <a:rPr kumimoji="0" lang="en-US" sz="3200" b="0" i="0" u="none" strike="noStrike" kern="0" cap="none" spc="0" normalizeH="0" baseline="0" noProof="0" dirty="0" err="1">
                <a:ln>
                  <a:noFill/>
                </a:ln>
                <a:solidFill>
                  <a:srgbClr val="CA8F45">
                    <a:lumMod val="50000"/>
                  </a:srgbClr>
                </a:solidFill>
                <a:effectLst/>
                <a:uLnTx/>
                <a:uFillTx/>
                <a:latin typeface="Calibri" panose="020F0502020204030204" pitchFamily="34" charset="0"/>
                <a:cs typeface="Calibri" panose="020F0502020204030204" pitchFamily="34" charset="0"/>
                <a:sym typeface="Arial"/>
              </a:rPr>
              <a:t>hoa</a:t>
            </a:r>
            <a:r>
              <a:rPr kumimoji="0" lang="vi-VN" sz="3200" b="0" i="0" u="none" strike="noStrike" kern="0" cap="none" spc="0" normalizeH="0" baseline="0" noProof="0" dirty="0">
                <a:ln>
                  <a:noFill/>
                </a:ln>
                <a:solidFill>
                  <a:srgbClr val="CA8F45">
                    <a:lumMod val="50000"/>
                  </a:srgbClr>
                </a:solidFill>
                <a:effectLst/>
                <a:uLnTx/>
                <a:uFillTx/>
                <a:latin typeface="Calibri" panose="020F0502020204030204" pitchFamily="34" charset="0"/>
                <a:cs typeface="Calibri" panose="020F0502020204030204" pitchFamily="34" charset="0"/>
                <a:sym typeface="Arial"/>
              </a:rPr>
              <a:t> và thêm dấu thanh (nếu cần):</a:t>
            </a:r>
            <a:endParaRPr kumimoji="0" lang="en-US" sz="3200" b="0" i="0" u="none" strike="noStrike" kern="0" cap="none" spc="0" normalizeH="0" baseline="0" noProof="0" dirty="0">
              <a:ln>
                <a:noFill/>
              </a:ln>
              <a:solidFill>
                <a:srgbClr val="CA8F45">
                  <a:lumMod val="50000"/>
                </a:srgbClr>
              </a:solidFill>
              <a:effectLst/>
              <a:uLnTx/>
              <a:uFillTx/>
              <a:latin typeface="Calibri" panose="020F0502020204030204" pitchFamily="34" charset="0"/>
              <a:cs typeface="Calibri" panose="020F0502020204030204" pitchFamily="34" charset="0"/>
              <a:sym typeface="Arial"/>
            </a:endParaRPr>
          </a:p>
        </p:txBody>
      </p:sp>
      <p:sp>
        <p:nvSpPr>
          <p:cNvPr id="39" name="Rectangle 38">
            <a:extLst>
              <a:ext uri="{FF2B5EF4-FFF2-40B4-BE49-F238E27FC236}">
                <a16:creationId xmlns:a16="http://schemas.microsoft.com/office/drawing/2014/main" id="{07F4CE05-70E4-49BA-B483-0F65C9EE03E4}"/>
              </a:ext>
            </a:extLst>
          </p:cNvPr>
          <p:cNvSpPr/>
          <p:nvPr/>
        </p:nvSpPr>
        <p:spPr>
          <a:xfrm>
            <a:off x="3982463" y="2279602"/>
            <a:ext cx="6169731" cy="646331"/>
          </a:xfrm>
          <a:prstGeom prst="rect">
            <a:avLst/>
          </a:prstGeom>
        </p:spPr>
        <p:txBody>
          <a:bodyPr wrap="square">
            <a:spAutoFit/>
          </a:bodyPr>
          <a:lstStyle/>
          <a:p>
            <a:pPr lvl="0" algn="just"/>
            <a:r>
              <a:rPr lang="de-DE" sz="3600" dirty="0">
                <a:latin typeface="Calibri" panose="020F0502020204030204" pitchFamily="34" charset="0"/>
                <a:cs typeface="Calibri" panose="020F0502020204030204" pitchFamily="34" charset="0"/>
              </a:rPr>
              <a:t>Vần </a:t>
            </a:r>
            <a:r>
              <a:rPr lang="de-DE" sz="3600" dirty="0">
                <a:solidFill>
                  <a:srgbClr val="FF0000"/>
                </a:solidFill>
                <a:latin typeface="Calibri" panose="020F0502020204030204" pitchFamily="34" charset="0"/>
                <a:cs typeface="Calibri" panose="020F0502020204030204" pitchFamily="34" charset="0"/>
              </a:rPr>
              <a:t>an</a:t>
            </a:r>
            <a:r>
              <a:rPr lang="de-DE" sz="3600" dirty="0">
                <a:latin typeface="Calibri" panose="020F0502020204030204" pitchFamily="34" charset="0"/>
                <a:cs typeface="Calibri" panose="020F0502020204030204" pitchFamily="34" charset="0"/>
              </a:rPr>
              <a:t> hoặc vần </a:t>
            </a:r>
            <a:r>
              <a:rPr lang="de-DE" sz="3600" dirty="0">
                <a:solidFill>
                  <a:srgbClr val="FF0000"/>
                </a:solidFill>
                <a:latin typeface="Calibri" panose="020F0502020204030204" pitchFamily="34" charset="0"/>
                <a:cs typeface="Calibri" panose="020F0502020204030204" pitchFamily="34" charset="0"/>
              </a:rPr>
              <a:t>ang</a:t>
            </a:r>
            <a:r>
              <a:rPr lang="de-DE" sz="3600" dirty="0">
                <a:latin typeface="Calibri" panose="020F0502020204030204" pitchFamily="34" charset="0"/>
                <a:cs typeface="Calibri" panose="020F0502020204030204" pitchFamily="34" charset="0"/>
              </a:rPr>
              <a:t>.</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44" name="Picture 43">
            <a:extLst>
              <a:ext uri="{FF2B5EF4-FFF2-40B4-BE49-F238E27FC236}">
                <a16:creationId xmlns:a16="http://schemas.microsoft.com/office/drawing/2014/main" id="{5CBD7871-0EC7-4366-9482-76337DDDFDC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89941" l="3254" r="89941"/>
                    </a14:imgEffect>
                  </a14:imgLayer>
                </a14:imgProps>
              </a:ext>
              <a:ext uri="{28A0092B-C50C-407E-A947-70E740481C1C}">
                <a14:useLocalDpi xmlns:a14="http://schemas.microsoft.com/office/drawing/2010/main" val="0"/>
              </a:ext>
            </a:extLst>
          </a:blip>
          <a:srcRect l="1691" t="22345" r="62312" b="40372"/>
          <a:stretch/>
        </p:blipFill>
        <p:spPr>
          <a:xfrm>
            <a:off x="6829424" y="2732528"/>
            <a:ext cx="1300163" cy="1096521"/>
          </a:xfrm>
          <a:prstGeom prst="rect">
            <a:avLst/>
          </a:prstGeom>
        </p:spPr>
      </p:pic>
      <p:pic>
        <p:nvPicPr>
          <p:cNvPr id="13" name="Picture 12">
            <a:extLst>
              <a:ext uri="{FF2B5EF4-FFF2-40B4-BE49-F238E27FC236}">
                <a16:creationId xmlns:a16="http://schemas.microsoft.com/office/drawing/2014/main" id="{CA4CADCC-4120-4A1F-AA38-BCD43507576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89941" l="3254" r="89941"/>
                    </a14:imgEffect>
                  </a14:imgLayer>
                </a14:imgProps>
              </a:ext>
              <a:ext uri="{28A0092B-C50C-407E-A947-70E740481C1C}">
                <a14:useLocalDpi xmlns:a14="http://schemas.microsoft.com/office/drawing/2010/main" val="0"/>
              </a:ext>
            </a:extLst>
          </a:blip>
          <a:srcRect l="1691" t="22345" r="62312" b="40372"/>
          <a:stretch/>
        </p:blipFill>
        <p:spPr>
          <a:xfrm>
            <a:off x="5445918" y="3280788"/>
            <a:ext cx="1300163" cy="1096521"/>
          </a:xfrm>
          <a:prstGeom prst="rect">
            <a:avLst/>
          </a:prstGeom>
        </p:spPr>
      </p:pic>
      <p:pic>
        <p:nvPicPr>
          <p:cNvPr id="14" name="Picture 13">
            <a:extLst>
              <a:ext uri="{FF2B5EF4-FFF2-40B4-BE49-F238E27FC236}">
                <a16:creationId xmlns:a16="http://schemas.microsoft.com/office/drawing/2014/main" id="{88AF1CB9-FF66-4838-8493-A0912FF1A49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89941" l="3254" r="89941"/>
                    </a14:imgEffect>
                  </a14:imgLayer>
                </a14:imgProps>
              </a:ext>
              <a:ext uri="{28A0092B-C50C-407E-A947-70E740481C1C}">
                <a14:useLocalDpi xmlns:a14="http://schemas.microsoft.com/office/drawing/2010/main" val="0"/>
              </a:ext>
            </a:extLst>
          </a:blip>
          <a:srcRect l="1691" t="22345" r="62312" b="40372"/>
          <a:stretch/>
        </p:blipFill>
        <p:spPr>
          <a:xfrm>
            <a:off x="3231356" y="4423692"/>
            <a:ext cx="1080083" cy="910912"/>
          </a:xfrm>
          <a:prstGeom prst="rect">
            <a:avLst/>
          </a:prstGeom>
        </p:spPr>
      </p:pic>
      <p:pic>
        <p:nvPicPr>
          <p:cNvPr id="15" name="Picture 14">
            <a:extLst>
              <a:ext uri="{FF2B5EF4-FFF2-40B4-BE49-F238E27FC236}">
                <a16:creationId xmlns:a16="http://schemas.microsoft.com/office/drawing/2014/main" id="{07CA6BA6-C25C-4B7B-B755-E2D924312B0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89941" l="3254" r="89941"/>
                    </a14:imgEffect>
                  </a14:imgLayer>
                </a14:imgProps>
              </a:ext>
              <a:ext uri="{28A0092B-C50C-407E-A947-70E740481C1C}">
                <a14:useLocalDpi xmlns:a14="http://schemas.microsoft.com/office/drawing/2010/main" val="0"/>
              </a:ext>
            </a:extLst>
          </a:blip>
          <a:srcRect l="1691" t="22345" r="62312" b="40372"/>
          <a:stretch/>
        </p:blipFill>
        <p:spPr>
          <a:xfrm>
            <a:off x="8983047" y="4429314"/>
            <a:ext cx="1080083" cy="910912"/>
          </a:xfrm>
          <a:prstGeom prst="rect">
            <a:avLst/>
          </a:prstGeom>
        </p:spPr>
      </p:pic>
      <p:pic>
        <p:nvPicPr>
          <p:cNvPr id="16" name="Picture 15">
            <a:extLst>
              <a:ext uri="{FF2B5EF4-FFF2-40B4-BE49-F238E27FC236}">
                <a16:creationId xmlns:a16="http://schemas.microsoft.com/office/drawing/2014/main" id="{B1A8D580-06E0-465F-8422-5942FDCD4EA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89700" l="0" r="100000">
                        <a14:foregroundMark x1="22485" y1="54936" x2="8876" y2="33047"/>
                        <a14:foregroundMark x1="20118" y1="56223" x2="7396" y2="33476"/>
                        <a14:foregroundMark x1="19231" y1="52790" x2="7396" y2="36910"/>
                        <a14:foregroundMark x1="28698" y1="60944" x2="12130" y2="48069"/>
                        <a14:foregroundMark x1="24556" y1="65665" x2="11538" y2="43777"/>
                        <a14:backgroundMark x1="11538" y1="43777" x2="8876" y2="38197"/>
                      </a14:backgroundRemoval>
                    </a14:imgEffect>
                  </a14:imgLayer>
                </a14:imgProps>
              </a:ext>
              <a:ext uri="{28A0092B-C50C-407E-A947-70E740481C1C}">
                <a14:useLocalDpi xmlns:a14="http://schemas.microsoft.com/office/drawing/2010/main" val="0"/>
              </a:ext>
            </a:extLst>
          </a:blip>
          <a:stretch>
            <a:fillRect/>
          </a:stretch>
        </p:blipFill>
        <p:spPr>
          <a:xfrm flipH="1">
            <a:off x="-1947768" y="3429000"/>
            <a:ext cx="4581158" cy="3158017"/>
          </a:xfrm>
          <a:prstGeom prst="rect">
            <a:avLst/>
          </a:prstGeom>
        </p:spPr>
      </p:pic>
    </p:spTree>
    <p:extLst>
      <p:ext uri="{BB962C8B-B14F-4D97-AF65-F5344CB8AC3E}">
        <p14:creationId xmlns:p14="http://schemas.microsoft.com/office/powerpoint/2010/main" val="81478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4"/>
                                        </p:tgtEl>
                                      </p:cBhvr>
                                    </p:animEffect>
                                    <p:set>
                                      <p:cBhvr>
                                        <p:cTn id="7" dur="1" fill="hold">
                                          <p:stCondLst>
                                            <p:cond delay="499"/>
                                          </p:stCondLst>
                                        </p:cTn>
                                        <p:tgtEl>
                                          <p:spTgt spid="4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8"/>
          <p:cNvPicPr preferRelativeResize="0"/>
          <p:nvPr/>
        </p:nvPicPr>
        <p:blipFill rotWithShape="1">
          <a:blip r:embed="rId3">
            <a:alphaModFix/>
          </a:blip>
          <a:srcRect/>
          <a:stretch/>
        </p:blipFill>
        <p:spPr>
          <a:xfrm>
            <a:off x="7214435" y="2865274"/>
            <a:ext cx="3958588" cy="2982596"/>
          </a:xfrm>
          <a:prstGeom prst="rect">
            <a:avLst/>
          </a:prstGeom>
          <a:noFill/>
          <a:ln>
            <a:noFill/>
          </a:ln>
        </p:spPr>
      </p:pic>
      <p:grpSp>
        <p:nvGrpSpPr>
          <p:cNvPr id="267" name="Google Shape;267;p18"/>
          <p:cNvGrpSpPr/>
          <p:nvPr/>
        </p:nvGrpSpPr>
        <p:grpSpPr>
          <a:xfrm>
            <a:off x="365840" y="1414949"/>
            <a:ext cx="7416824" cy="3312368"/>
            <a:chOff x="365840" y="1414949"/>
            <a:chExt cx="7416824" cy="3312368"/>
          </a:xfrm>
        </p:grpSpPr>
        <p:pic>
          <p:nvPicPr>
            <p:cNvPr id="268" name="Google Shape;268;p18"/>
            <p:cNvPicPr preferRelativeResize="0"/>
            <p:nvPr/>
          </p:nvPicPr>
          <p:blipFill rotWithShape="1">
            <a:blip r:embed="rId4">
              <a:alphaModFix/>
            </a:blip>
            <a:srcRect/>
            <a:stretch/>
          </p:blipFill>
          <p:spPr>
            <a:xfrm>
              <a:off x="365840" y="1414949"/>
              <a:ext cx="7416824" cy="3312368"/>
            </a:xfrm>
            <a:prstGeom prst="rect">
              <a:avLst/>
            </a:prstGeom>
            <a:noFill/>
            <a:ln>
              <a:noFill/>
            </a:ln>
          </p:spPr>
        </p:pic>
        <p:sp>
          <p:nvSpPr>
            <p:cNvPr id="269" name="Google Shape;269;p18"/>
            <p:cNvSpPr txBox="1"/>
            <p:nvPr/>
          </p:nvSpPr>
          <p:spPr>
            <a:xfrm>
              <a:off x="746760" y="1794013"/>
              <a:ext cx="6467675"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400" dirty="0">
                  <a:solidFill>
                    <a:srgbClr val="92D050"/>
                  </a:solidFill>
                  <a:latin typeface="Coiny" panose="02000903060500060000" pitchFamily="2" charset="0"/>
                </a:rPr>
                <a:t>TẠM BIỆT </a:t>
              </a:r>
            </a:p>
            <a:p>
              <a:pPr marL="0" marR="0" lvl="0" indent="0" algn="ctr" rtl="0">
                <a:lnSpc>
                  <a:spcPct val="150000"/>
                </a:lnSpc>
                <a:spcBef>
                  <a:spcPts val="0"/>
                </a:spcBef>
                <a:spcAft>
                  <a:spcPts val="0"/>
                </a:spcAft>
                <a:buNone/>
              </a:pPr>
              <a:r>
                <a:rPr lang="en-US" sz="4400" dirty="0">
                  <a:solidFill>
                    <a:srgbClr val="92D050"/>
                  </a:solidFill>
                  <a:latin typeface="Coiny" panose="02000903060500060000" pitchFamily="2" charset="0"/>
                </a:rPr>
                <a:t>VÀ HẸN GẶP LẠI</a:t>
              </a:r>
              <a:endParaRPr sz="4400" dirty="0">
                <a:solidFill>
                  <a:srgbClr val="92D050"/>
                </a:solidFill>
                <a:latin typeface="Coiny" panose="02000903060500060000" pitchFamily="2" charset="0"/>
              </a:endParaRPr>
            </a:p>
          </p:txBody>
        </p:sp>
      </p:grpSp>
      <p:pic>
        <p:nvPicPr>
          <p:cNvPr id="270" name="Google Shape;270;p18"/>
          <p:cNvPicPr preferRelativeResize="0"/>
          <p:nvPr/>
        </p:nvPicPr>
        <p:blipFill rotWithShape="1">
          <a:blip r:embed="rId5">
            <a:alphaModFix/>
          </a:blip>
          <a:srcRect/>
          <a:stretch/>
        </p:blipFill>
        <p:spPr>
          <a:xfrm flipH="1">
            <a:off x="47328" y="5373216"/>
            <a:ext cx="12192000" cy="1545915"/>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fade">
                                      <p:cBhvr>
                                        <p:cTn id="7" dur="1000"/>
                                        <p:tgtEl>
                                          <p:spTgt spid="267"/>
                                        </p:tgtEl>
                                      </p:cBhvr>
                                    </p:animEffect>
                                    <p:anim calcmode="lin" valueType="num">
                                      <p:cBhvr>
                                        <p:cTn id="8" dur="1000" fill="hold"/>
                                        <p:tgtEl>
                                          <p:spTgt spid="267"/>
                                        </p:tgtEl>
                                        <p:attrNameLst>
                                          <p:attrName>ppt_x</p:attrName>
                                        </p:attrNameLst>
                                      </p:cBhvr>
                                      <p:tavLst>
                                        <p:tav tm="0">
                                          <p:val>
                                            <p:strVal val="#ppt_x"/>
                                          </p:val>
                                        </p:tav>
                                        <p:tav tm="100000">
                                          <p:val>
                                            <p:strVal val="#ppt_x"/>
                                          </p:val>
                                        </p:tav>
                                      </p:tavLst>
                                    </p:anim>
                                    <p:anim calcmode="lin" valueType="num">
                                      <p:cBhvr>
                                        <p:cTn id="9" dur="1000" fill="hold"/>
                                        <p:tgtEl>
                                          <p:spTgt spid="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5"/>
          <p:cNvPicPr preferRelativeResize="0"/>
          <p:nvPr/>
        </p:nvPicPr>
        <p:blipFill rotWithShape="1">
          <a:blip r:embed="rId3">
            <a:alphaModFix/>
          </a:blip>
          <a:srcRect/>
          <a:stretch/>
        </p:blipFill>
        <p:spPr>
          <a:xfrm>
            <a:off x="3143672" y="980728"/>
            <a:ext cx="8468071" cy="4750114"/>
          </a:xfrm>
          <a:prstGeom prst="rect">
            <a:avLst/>
          </a:prstGeom>
          <a:noFill/>
          <a:ln>
            <a:noFill/>
          </a:ln>
        </p:spPr>
      </p:pic>
      <p:pic>
        <p:nvPicPr>
          <p:cNvPr id="110" name="Google Shape;110;p5"/>
          <p:cNvPicPr preferRelativeResize="0"/>
          <p:nvPr/>
        </p:nvPicPr>
        <p:blipFill rotWithShape="1">
          <a:blip r:embed="rId4">
            <a:alphaModFix/>
          </a:blip>
          <a:srcRect/>
          <a:stretch/>
        </p:blipFill>
        <p:spPr>
          <a:xfrm>
            <a:off x="191344" y="1696880"/>
            <a:ext cx="3405039" cy="4750114"/>
          </a:xfrm>
          <a:prstGeom prst="rect">
            <a:avLst/>
          </a:prstGeom>
          <a:noFill/>
          <a:ln>
            <a:noFill/>
          </a:ln>
        </p:spPr>
      </p:pic>
      <p:grpSp>
        <p:nvGrpSpPr>
          <p:cNvPr id="111" name="Google Shape;111;p5"/>
          <p:cNvGrpSpPr/>
          <p:nvPr/>
        </p:nvGrpSpPr>
        <p:grpSpPr>
          <a:xfrm>
            <a:off x="2431016" y="710225"/>
            <a:ext cx="3186256" cy="1376488"/>
            <a:chOff x="2281872" y="530841"/>
            <a:chExt cx="3186256" cy="1376488"/>
          </a:xfrm>
        </p:grpSpPr>
        <p:pic>
          <p:nvPicPr>
            <p:cNvPr id="112" name="Google Shape;112;p5"/>
            <p:cNvPicPr preferRelativeResize="0"/>
            <p:nvPr/>
          </p:nvPicPr>
          <p:blipFill rotWithShape="1">
            <a:blip r:embed="rId5">
              <a:alphaModFix/>
            </a:blip>
            <a:srcRect/>
            <a:stretch/>
          </p:blipFill>
          <p:spPr>
            <a:xfrm>
              <a:off x="2281872" y="530841"/>
              <a:ext cx="3186256" cy="1376488"/>
            </a:xfrm>
            <a:prstGeom prst="rect">
              <a:avLst/>
            </a:prstGeom>
            <a:noFill/>
            <a:ln>
              <a:noFill/>
            </a:ln>
          </p:spPr>
        </p:pic>
        <p:sp>
          <p:nvSpPr>
            <p:cNvPr id="113" name="Google Shape;113;p5"/>
            <p:cNvSpPr txBox="1"/>
            <p:nvPr/>
          </p:nvSpPr>
          <p:spPr>
            <a:xfrm>
              <a:off x="2423592" y="867053"/>
              <a:ext cx="288032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rgbClr val="D14B6C"/>
                  </a:solidFill>
                  <a:latin typeface="Coiny" panose="02000903060500060000" pitchFamily="2" charset="0"/>
                  <a:ea typeface="Times New Roman"/>
                  <a:cs typeface="Times New Roman"/>
                  <a:sym typeface="Times New Roman"/>
                </a:rPr>
                <a:t>Nghe</a:t>
              </a:r>
              <a:r>
                <a:rPr lang="en-US" sz="3200" b="1" dirty="0">
                  <a:solidFill>
                    <a:srgbClr val="D14B6C"/>
                  </a:solidFill>
                  <a:latin typeface="Coiny" panose="02000903060500060000" pitchFamily="2" charset="0"/>
                  <a:ea typeface="Times New Roman"/>
                  <a:cs typeface="Times New Roman"/>
                  <a:sym typeface="Times New Roman"/>
                </a:rPr>
                <a:t> – </a:t>
              </a:r>
              <a:r>
                <a:rPr lang="en-US" sz="3200" b="1" dirty="0" err="1">
                  <a:solidFill>
                    <a:srgbClr val="D14B6C"/>
                  </a:solidFill>
                  <a:latin typeface="Coiny" panose="02000903060500060000" pitchFamily="2" charset="0"/>
                  <a:ea typeface="Times New Roman"/>
                  <a:cs typeface="Times New Roman"/>
                  <a:sym typeface="Times New Roman"/>
                </a:rPr>
                <a:t>viết</a:t>
              </a:r>
              <a:endParaRPr sz="3200" b="1" dirty="0">
                <a:solidFill>
                  <a:srgbClr val="D14B6C"/>
                </a:solidFill>
                <a:latin typeface="Coiny" panose="02000903060500060000" pitchFamily="2" charset="0"/>
                <a:ea typeface="Times New Roman"/>
                <a:cs typeface="Times New Roman"/>
                <a:sym typeface="Times New Roman"/>
              </a:endParaRPr>
            </a:p>
          </p:txBody>
        </p:sp>
      </p:grpSp>
      <p:sp>
        <p:nvSpPr>
          <p:cNvPr id="2" name="Rectangle 1"/>
          <p:cNvSpPr/>
          <p:nvPr/>
        </p:nvSpPr>
        <p:spPr>
          <a:xfrm>
            <a:off x="4505607" y="2542253"/>
            <a:ext cx="5161991" cy="1015663"/>
          </a:xfrm>
          <a:prstGeom prst="rect">
            <a:avLst/>
          </a:prstGeom>
        </p:spPr>
        <p:txBody>
          <a:bodyPr wrap="none">
            <a:spAutoFit/>
          </a:bodyPr>
          <a:lstStyle/>
          <a:p>
            <a:pPr lvl="0" algn="ctr"/>
            <a:r>
              <a:rPr lang="en-US" sz="6000" dirty="0" err="1">
                <a:solidFill>
                  <a:srgbClr val="92D050"/>
                </a:solidFill>
                <a:latin typeface="Coiny" panose="02000903060500060000" pitchFamily="2" charset="0"/>
              </a:rPr>
              <a:t>Sông</a:t>
            </a:r>
            <a:r>
              <a:rPr lang="en-US" sz="6000" dirty="0">
                <a:solidFill>
                  <a:srgbClr val="92D050"/>
                </a:solidFill>
                <a:latin typeface="Coiny" panose="02000903060500060000" pitchFamily="2" charset="0"/>
              </a:rPr>
              <a:t> </a:t>
            </a:r>
            <a:r>
              <a:rPr lang="en-US" sz="6000" dirty="0" err="1">
                <a:solidFill>
                  <a:srgbClr val="92D050"/>
                </a:solidFill>
                <a:latin typeface="Coiny" panose="02000903060500060000" pitchFamily="2" charset="0"/>
              </a:rPr>
              <a:t>Hương</a:t>
            </a:r>
            <a:endParaRPr lang="en-US" sz="6000" dirty="0">
              <a:solidFill>
                <a:srgbClr val="92D050"/>
              </a:solidFill>
              <a:latin typeface="Coiny" panose="02000903060500060000" pitchFamily="2"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9"/>
          <p:cNvPicPr preferRelativeResize="0"/>
          <p:nvPr/>
        </p:nvPicPr>
        <p:blipFill rotWithShape="1">
          <a:blip r:embed="rId3">
            <a:alphaModFix/>
          </a:blip>
          <a:srcRect/>
          <a:stretch/>
        </p:blipFill>
        <p:spPr>
          <a:xfrm>
            <a:off x="979714" y="262041"/>
            <a:ext cx="11612880" cy="6595959"/>
          </a:xfrm>
          <a:prstGeom prst="rect">
            <a:avLst/>
          </a:prstGeom>
          <a:noFill/>
          <a:ln>
            <a:noFill/>
          </a:ln>
        </p:spPr>
      </p:pic>
      <p:pic>
        <p:nvPicPr>
          <p:cNvPr id="140" name="Google Shape;140;p9"/>
          <p:cNvPicPr preferRelativeResize="0"/>
          <p:nvPr/>
        </p:nvPicPr>
        <p:blipFill rotWithShape="1">
          <a:blip r:embed="rId4">
            <a:alphaModFix/>
          </a:blip>
          <a:srcRect/>
          <a:stretch/>
        </p:blipFill>
        <p:spPr>
          <a:xfrm>
            <a:off x="839416" y="908720"/>
            <a:ext cx="1314450" cy="685800"/>
          </a:xfrm>
          <a:prstGeom prst="rect">
            <a:avLst/>
          </a:prstGeom>
          <a:noFill/>
          <a:ln>
            <a:noFill/>
          </a:ln>
        </p:spPr>
      </p:pic>
      <p:pic>
        <p:nvPicPr>
          <p:cNvPr id="144" name="Google Shape;144;p9"/>
          <p:cNvPicPr preferRelativeResize="0"/>
          <p:nvPr/>
        </p:nvPicPr>
        <p:blipFill rotWithShape="1">
          <a:blip r:embed="rId5">
            <a:alphaModFix/>
          </a:blip>
          <a:srcRect/>
          <a:stretch/>
        </p:blipFill>
        <p:spPr>
          <a:xfrm>
            <a:off x="2490763" y="506438"/>
            <a:ext cx="3201038" cy="1364704"/>
          </a:xfrm>
          <a:prstGeom prst="rect">
            <a:avLst/>
          </a:prstGeom>
          <a:noFill/>
          <a:ln>
            <a:noFill/>
          </a:ln>
        </p:spPr>
      </p:pic>
      <p:sp>
        <p:nvSpPr>
          <p:cNvPr id="10" name="Google Shape;113;p5"/>
          <p:cNvSpPr txBox="1"/>
          <p:nvPr/>
        </p:nvSpPr>
        <p:spPr>
          <a:xfrm>
            <a:off x="2651122" y="835537"/>
            <a:ext cx="288032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rgbClr val="D14B6C"/>
                </a:solidFill>
                <a:latin typeface="Coiny" panose="02000903060500060000" pitchFamily="2" charset="0"/>
                <a:ea typeface="Times New Roman"/>
                <a:cs typeface="Times New Roman"/>
                <a:sym typeface="Times New Roman"/>
              </a:rPr>
              <a:t>Nghe</a:t>
            </a:r>
            <a:r>
              <a:rPr lang="en-US" sz="3200" b="1" dirty="0">
                <a:solidFill>
                  <a:srgbClr val="D14B6C"/>
                </a:solidFill>
                <a:latin typeface="Coiny" panose="02000903060500060000" pitchFamily="2" charset="0"/>
                <a:ea typeface="Times New Roman"/>
                <a:cs typeface="Times New Roman"/>
                <a:sym typeface="Times New Roman"/>
              </a:rPr>
              <a:t> – </a:t>
            </a:r>
            <a:r>
              <a:rPr lang="en-US" sz="3200" b="1" dirty="0" err="1">
                <a:solidFill>
                  <a:srgbClr val="D14B6C"/>
                </a:solidFill>
                <a:latin typeface="Coiny" panose="02000903060500060000" pitchFamily="2" charset="0"/>
                <a:ea typeface="Times New Roman"/>
                <a:cs typeface="Times New Roman"/>
                <a:sym typeface="Times New Roman"/>
              </a:rPr>
              <a:t>viết</a:t>
            </a:r>
            <a:endParaRPr sz="3200" b="1" dirty="0">
              <a:solidFill>
                <a:srgbClr val="D14B6C"/>
              </a:solidFill>
              <a:latin typeface="Coiny" panose="02000903060500060000" pitchFamily="2" charset="0"/>
              <a:ea typeface="Times New Roman"/>
              <a:cs typeface="Times New Roman"/>
              <a:sym typeface="Times New Roman"/>
            </a:endParaRPr>
          </a:p>
        </p:txBody>
      </p:sp>
      <p:sp>
        <p:nvSpPr>
          <p:cNvPr id="11" name="Rectangle 10"/>
          <p:cNvSpPr/>
          <p:nvPr/>
        </p:nvSpPr>
        <p:spPr>
          <a:xfrm>
            <a:off x="4914670" y="1846298"/>
            <a:ext cx="3171061" cy="646331"/>
          </a:xfrm>
          <a:prstGeom prst="rect">
            <a:avLst/>
          </a:prstGeom>
        </p:spPr>
        <p:txBody>
          <a:bodyPr wrap="none">
            <a:spAutoFit/>
          </a:bodyPr>
          <a:lstStyle/>
          <a:p>
            <a:pPr lvl="0" algn="ctr"/>
            <a:r>
              <a:rPr lang="en-US" sz="3600" dirty="0" err="1">
                <a:solidFill>
                  <a:schemeClr val="accent2">
                    <a:lumMod val="75000"/>
                  </a:schemeClr>
                </a:solidFill>
                <a:latin typeface="Coiny" panose="02000903060500060000" pitchFamily="2" charset="0"/>
              </a:rPr>
              <a:t>Sông</a:t>
            </a:r>
            <a:r>
              <a:rPr lang="en-US" sz="3600" dirty="0">
                <a:solidFill>
                  <a:schemeClr val="accent2">
                    <a:lumMod val="75000"/>
                  </a:schemeClr>
                </a:solidFill>
                <a:latin typeface="Coiny" panose="02000903060500060000" pitchFamily="2" charset="0"/>
              </a:rPr>
              <a:t> </a:t>
            </a:r>
            <a:r>
              <a:rPr lang="en-US" sz="3600" dirty="0" err="1">
                <a:solidFill>
                  <a:schemeClr val="accent2">
                    <a:lumMod val="75000"/>
                  </a:schemeClr>
                </a:solidFill>
                <a:latin typeface="Coiny" panose="02000903060500060000" pitchFamily="2" charset="0"/>
              </a:rPr>
              <a:t>Hương</a:t>
            </a:r>
            <a:endParaRPr lang="en-US" sz="3600" dirty="0">
              <a:solidFill>
                <a:schemeClr val="accent2">
                  <a:lumMod val="75000"/>
                </a:schemeClr>
              </a:solidFill>
              <a:latin typeface="Coiny" panose="02000903060500060000" pitchFamily="2" charset="0"/>
            </a:endParaRPr>
          </a:p>
        </p:txBody>
      </p:sp>
      <p:sp>
        <p:nvSpPr>
          <p:cNvPr id="12" name="Rectangle 11"/>
          <p:cNvSpPr/>
          <p:nvPr/>
        </p:nvSpPr>
        <p:spPr>
          <a:xfrm>
            <a:off x="2153867" y="2857059"/>
            <a:ext cx="7832244" cy="2246769"/>
          </a:xfrm>
          <a:prstGeom prst="rect">
            <a:avLst/>
          </a:prstGeom>
        </p:spPr>
        <p:txBody>
          <a:bodyPr wrap="square">
            <a:spAutoFit/>
          </a:bodyPr>
          <a:lstStyle/>
          <a:p>
            <a:pPr algn="just"/>
            <a:r>
              <a:rPr lang="en-US" sz="2800" dirty="0">
                <a:solidFill>
                  <a:schemeClr val="tx2">
                    <a:lumMod val="10000"/>
                  </a:schemeClr>
                </a:solidFill>
                <a:latin typeface="Calibri" panose="020F0502020204030204" pitchFamily="34" charset="0"/>
                <a:cs typeface="Calibri" panose="020F0502020204030204" pitchFamily="34" charset="0"/>
              </a:rPr>
              <a:t>	</a:t>
            </a:r>
            <a:r>
              <a:rPr lang="vi-VN" sz="2800" dirty="0">
                <a:solidFill>
                  <a:schemeClr val="tx2">
                    <a:lumMod val="10000"/>
                  </a:schemeClr>
                </a:solidFill>
                <a:latin typeface="Calibri" panose="020F0502020204030204" pitchFamily="34" charset="0"/>
                <a:cs typeface="Calibri" panose="020F0502020204030204" pitchFamily="34" charset="0"/>
              </a:rPr>
              <a:t>Mỗi mùa hè tới, hoa phượng vĩ nở đỏ rực hai bên bờ. Hương Giang bỗng thay chiếc áo xanh hằng ngày thành dải lụa đào ửng hồng cà phố phường.</a:t>
            </a:r>
          </a:p>
          <a:p>
            <a:pPr algn="just"/>
            <a:r>
              <a:rPr lang="en-US" sz="2800" dirty="0">
                <a:solidFill>
                  <a:schemeClr val="tx2">
                    <a:lumMod val="10000"/>
                  </a:schemeClr>
                </a:solidFill>
                <a:latin typeface="Calibri" panose="020F0502020204030204" pitchFamily="34" charset="0"/>
                <a:cs typeface="Calibri" panose="020F0502020204030204" pitchFamily="34" charset="0"/>
              </a:rPr>
              <a:t>	</a:t>
            </a:r>
            <a:r>
              <a:rPr lang="vi-VN" sz="2800" dirty="0">
                <a:solidFill>
                  <a:schemeClr val="tx2">
                    <a:lumMod val="10000"/>
                  </a:schemeClr>
                </a:solidFill>
                <a:latin typeface="Calibri" panose="020F0502020204030204" pitchFamily="34" charset="0"/>
                <a:cs typeface="Calibri" panose="020F0502020204030204" pitchFamily="34" charset="0"/>
              </a:rPr>
              <a:t>Những đêm trăng sáng, dòng sông là một đường trăng lung linh dát vàng.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9" name="Google Shape;99;p4"/>
          <p:cNvPicPr preferRelativeResize="0"/>
          <p:nvPr/>
        </p:nvPicPr>
        <p:blipFill rotWithShape="1">
          <a:blip r:embed="rId3">
            <a:alphaModFix/>
          </a:blip>
          <a:srcRect/>
          <a:stretch/>
        </p:blipFill>
        <p:spPr>
          <a:xfrm>
            <a:off x="670560" y="-167640"/>
            <a:ext cx="11287162" cy="6745542"/>
          </a:xfrm>
          <a:prstGeom prst="rect">
            <a:avLst/>
          </a:prstGeom>
          <a:noFill/>
          <a:ln>
            <a:noFill/>
          </a:ln>
        </p:spPr>
      </p:pic>
      <p:sp>
        <p:nvSpPr>
          <p:cNvPr id="9" name="Rectangle 8"/>
          <p:cNvSpPr/>
          <p:nvPr/>
        </p:nvSpPr>
        <p:spPr>
          <a:xfrm>
            <a:off x="2382605" y="1762033"/>
            <a:ext cx="8512715"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Đọc</a:t>
            </a:r>
            <a:r>
              <a:rPr kumimoji="0" 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thầm</a:t>
            </a:r>
            <a:r>
              <a:rPr kumimoji="0" 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đoạn</a:t>
            </a:r>
            <a:r>
              <a:rPr kumimoji="0" 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văn</a:t>
            </a:r>
            <a:r>
              <a:rPr kumimoji="0" 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và</a:t>
            </a:r>
            <a:r>
              <a:rPr kumimoji="0" 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thực</a:t>
            </a:r>
            <a:r>
              <a:rPr kumimoji="0" 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hiện</a:t>
            </a:r>
            <a:r>
              <a:rPr kumimoji="0" 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các</a:t>
            </a:r>
            <a:r>
              <a:rPr kumimoji="0" 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yêu</a:t>
            </a:r>
            <a:r>
              <a:rPr kumimoji="0" 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cầu</a:t>
            </a:r>
            <a:endParaRPr kumimoji="0" 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endParaRPr>
          </a:p>
        </p:txBody>
      </p:sp>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backgroundRemoval t="76036" b="100000" l="0" r="27515"/>
                    </a14:imgEffect>
                  </a14:imgLayer>
                </a14:imgProps>
              </a:ext>
              <a:ext uri="{28A0092B-C50C-407E-A947-70E740481C1C}">
                <a14:useLocalDpi xmlns:a14="http://schemas.microsoft.com/office/drawing/2010/main" val="0"/>
              </a:ext>
            </a:extLst>
          </a:blip>
          <a:srcRect t="74615" r="69408" b="8818"/>
          <a:stretch/>
        </p:blipFill>
        <p:spPr>
          <a:xfrm>
            <a:off x="2093595" y="2671731"/>
            <a:ext cx="984885" cy="533400"/>
          </a:xfrm>
          <a:prstGeom prst="rect">
            <a:avLst/>
          </a:prstGeom>
        </p:spPr>
      </p:pic>
      <p:sp>
        <p:nvSpPr>
          <p:cNvPr id="11" name="Rectangle 10"/>
          <p:cNvSpPr/>
          <p:nvPr/>
        </p:nvSpPr>
        <p:spPr>
          <a:xfrm>
            <a:off x="2943865" y="2646043"/>
            <a:ext cx="811594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1. Gạch chân dưới tiếng/từ khó đọc, dễ viết sai.</a:t>
            </a:r>
          </a:p>
        </p:txBody>
      </p:sp>
      <p:pic>
        <p:nvPicPr>
          <p:cNvPr id="14" name="Picture 13"/>
          <p:cNvPicPr>
            <a:picLocks noChangeAspect="1"/>
          </p:cNvPicPr>
          <p:nvPr/>
        </p:nvPicPr>
        <p:blipFill rotWithShape="1">
          <a:blip r:embed="rId4">
            <a:extLst>
              <a:ext uri="{BEBA8EAE-BF5A-486C-A8C5-ECC9F3942E4B}">
                <a14:imgProps xmlns:a14="http://schemas.microsoft.com/office/drawing/2010/main">
                  <a14:imgLayer r:embed="rId5">
                    <a14:imgEffect>
                      <a14:backgroundRemoval t="76036" b="100000" l="0" r="27515"/>
                    </a14:imgEffect>
                  </a14:imgLayer>
                </a14:imgProps>
              </a:ext>
              <a:ext uri="{28A0092B-C50C-407E-A947-70E740481C1C}">
                <a14:useLocalDpi xmlns:a14="http://schemas.microsoft.com/office/drawing/2010/main" val="0"/>
              </a:ext>
            </a:extLst>
          </a:blip>
          <a:srcRect t="74615" r="69408" b="8818"/>
          <a:stretch/>
        </p:blipFill>
        <p:spPr>
          <a:xfrm>
            <a:off x="2093594" y="3854959"/>
            <a:ext cx="984885" cy="533400"/>
          </a:xfrm>
          <a:prstGeom prst="rect">
            <a:avLst/>
          </a:prstGeom>
        </p:spPr>
      </p:pic>
      <p:sp>
        <p:nvSpPr>
          <p:cNvPr id="15" name="Rectangle 14"/>
          <p:cNvSpPr/>
          <p:nvPr/>
        </p:nvSpPr>
        <p:spPr>
          <a:xfrm>
            <a:off x="2943865" y="3816428"/>
            <a:ext cx="753405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2</a:t>
            </a: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Em cần lưu ý điều gì khi trình bày bài viết</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a:t>
            </a:r>
          </a:p>
        </p:txBody>
      </p:sp>
      <p:sp>
        <p:nvSpPr>
          <p:cNvPr id="10" name="TextBox 9"/>
          <p:cNvSpPr txBox="1"/>
          <p:nvPr/>
        </p:nvSpPr>
        <p:spPr>
          <a:xfrm>
            <a:off x="1009650" y="293556"/>
            <a:ext cx="4267200" cy="461665"/>
          </a:xfrm>
          <a:prstGeom prst="rect">
            <a:avLst/>
          </a:prstGeom>
          <a:noFill/>
        </p:spPr>
        <p:txBody>
          <a:bodyPr wrap="square" rtlCol="0">
            <a:spAutoFit/>
          </a:bodyPr>
          <a:lstStyle/>
          <a:p>
            <a:pPr algn="ctr"/>
            <a:r>
              <a:rPr lang="en-US" sz="2400" dirty="0">
                <a:solidFill>
                  <a:srgbClr val="FFC000"/>
                </a:solidFill>
                <a:latin typeface="Coiny" panose="02000903060500060000" pitchFamily="2" charset="0"/>
              </a:rPr>
              <a:t>Nghe – </a:t>
            </a:r>
            <a:r>
              <a:rPr lang="en-US" sz="2400" dirty="0" err="1">
                <a:solidFill>
                  <a:srgbClr val="FFC000"/>
                </a:solidFill>
                <a:latin typeface="Coiny" panose="02000903060500060000" pitchFamily="2" charset="0"/>
              </a:rPr>
              <a:t>viết</a:t>
            </a:r>
            <a:r>
              <a:rPr lang="en-US" sz="2400" dirty="0">
                <a:solidFill>
                  <a:srgbClr val="FFC000"/>
                </a:solidFill>
                <a:latin typeface="Coiny" panose="02000903060500060000" pitchFamily="2" charset="0"/>
              </a:rPr>
              <a:t>: </a:t>
            </a:r>
            <a:r>
              <a:rPr lang="en-US" sz="2400" dirty="0" err="1">
                <a:solidFill>
                  <a:srgbClr val="FFC000"/>
                </a:solidFill>
                <a:latin typeface="Coiny" panose="02000903060500060000" pitchFamily="2" charset="0"/>
              </a:rPr>
              <a:t>Sông</a:t>
            </a:r>
            <a:r>
              <a:rPr lang="en-US" sz="2400" dirty="0">
                <a:solidFill>
                  <a:srgbClr val="FFC000"/>
                </a:solidFill>
                <a:latin typeface="Coiny" panose="02000903060500060000" pitchFamily="2" charset="0"/>
              </a:rPr>
              <a:t> H</a:t>
            </a:r>
            <a:r>
              <a:rPr lang="vi-VN" sz="2400" dirty="0">
                <a:solidFill>
                  <a:srgbClr val="FFC000"/>
                </a:solidFill>
                <a:latin typeface="Coiny" panose="02000903060500060000" pitchFamily="2" charset="0"/>
              </a:rPr>
              <a:t>ư</a:t>
            </a:r>
            <a:r>
              <a:rPr lang="en-US" sz="2400" dirty="0" err="1">
                <a:solidFill>
                  <a:srgbClr val="FFC000"/>
                </a:solidFill>
                <a:latin typeface="Coiny" panose="02000903060500060000" pitchFamily="2" charset="0"/>
              </a:rPr>
              <a:t>ơng</a:t>
            </a:r>
            <a:endParaRPr lang="en-US" sz="2400" dirty="0">
              <a:solidFill>
                <a:srgbClr val="FFC000"/>
              </a:solidFill>
              <a:latin typeface="Coiny" panose="0200090306050006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44040" cy="1353023"/>
          </a:xfrm>
          <a:prstGeom prst="rect">
            <a:avLst/>
          </a:prstGeom>
        </p:spPr>
      </p:pic>
      <p:sp>
        <p:nvSpPr>
          <p:cNvPr id="9" name="Rectangle 8"/>
          <p:cNvSpPr/>
          <p:nvPr/>
        </p:nvSpPr>
        <p:spPr>
          <a:xfrm>
            <a:off x="1736050" y="261012"/>
            <a:ext cx="4742517" cy="830997"/>
          </a:xfrm>
          <a:prstGeom prst="rect">
            <a:avLst/>
          </a:prstGeom>
        </p:spPr>
        <p:txBody>
          <a:bodyPr wrap="none">
            <a:spAutoFit/>
          </a:bodyPr>
          <a:lstStyle/>
          <a:p>
            <a:pPr lvl="0" defTabSz="457200"/>
            <a:r>
              <a:rPr lang="en-US" sz="4800" u="sng" dirty="0" err="1">
                <a:solidFill>
                  <a:srgbClr val="E53238"/>
                </a:solidFill>
                <a:latin typeface="Calibri" panose="020F0502020204030204" pitchFamily="34" charset="0"/>
                <a:ea typeface="微软雅黑"/>
                <a:cs typeface="Calibri" panose="020F0502020204030204" pitchFamily="34" charset="0"/>
              </a:rPr>
              <a:t>Cùng</a:t>
            </a:r>
            <a:r>
              <a:rPr lang="en-US" sz="4800" u="sng" dirty="0">
                <a:solidFill>
                  <a:srgbClr val="E53238"/>
                </a:solidFill>
                <a:latin typeface="Calibri" panose="020F0502020204030204" pitchFamily="34" charset="0"/>
                <a:ea typeface="微软雅黑"/>
                <a:cs typeface="Calibri" panose="020F0502020204030204" pitchFamily="34" charset="0"/>
              </a:rPr>
              <a:t> </a:t>
            </a:r>
            <a:r>
              <a:rPr lang="en-US" sz="4800" u="sng" dirty="0" err="1">
                <a:solidFill>
                  <a:srgbClr val="E53238"/>
                </a:solidFill>
                <a:latin typeface="Calibri" panose="020F0502020204030204" pitchFamily="34" charset="0"/>
                <a:ea typeface="微软雅黑"/>
                <a:cs typeface="Calibri" panose="020F0502020204030204" pitchFamily="34" charset="0"/>
              </a:rPr>
              <a:t>luyện</a:t>
            </a:r>
            <a:r>
              <a:rPr lang="en-US" sz="4800" u="sng" dirty="0">
                <a:solidFill>
                  <a:srgbClr val="E53238"/>
                </a:solidFill>
                <a:latin typeface="Calibri" panose="020F0502020204030204" pitchFamily="34" charset="0"/>
                <a:ea typeface="微软雅黑"/>
                <a:cs typeface="Calibri" panose="020F0502020204030204" pitchFamily="34" charset="0"/>
              </a:rPr>
              <a:t> </a:t>
            </a:r>
            <a:r>
              <a:rPr lang="en-US" sz="4800" u="sng" dirty="0" err="1">
                <a:solidFill>
                  <a:srgbClr val="E53238"/>
                </a:solidFill>
                <a:latin typeface="Calibri" panose="020F0502020204030204" pitchFamily="34" charset="0"/>
                <a:ea typeface="微软雅黑"/>
                <a:cs typeface="Calibri" panose="020F0502020204030204" pitchFamily="34" charset="0"/>
              </a:rPr>
              <a:t>từ</a:t>
            </a:r>
            <a:r>
              <a:rPr lang="en-US" sz="4800" u="sng" dirty="0">
                <a:solidFill>
                  <a:srgbClr val="E53238"/>
                </a:solidFill>
                <a:latin typeface="Calibri" panose="020F0502020204030204" pitchFamily="34" charset="0"/>
                <a:ea typeface="微软雅黑"/>
                <a:cs typeface="Calibri" panose="020F0502020204030204" pitchFamily="34" charset="0"/>
              </a:rPr>
              <a:t> </a:t>
            </a:r>
            <a:r>
              <a:rPr lang="en-US" sz="4800" u="sng" dirty="0" err="1">
                <a:solidFill>
                  <a:srgbClr val="E53238"/>
                </a:solidFill>
                <a:latin typeface="Calibri" panose="020F0502020204030204" pitchFamily="34" charset="0"/>
                <a:ea typeface="微软雅黑"/>
                <a:cs typeface="Calibri" panose="020F0502020204030204" pitchFamily="34" charset="0"/>
              </a:rPr>
              <a:t>khó</a:t>
            </a:r>
            <a:endParaRPr lang="en-US" sz="4800" u="sng" dirty="0">
              <a:solidFill>
                <a:srgbClr val="E53238"/>
              </a:solidFill>
              <a:latin typeface="Calibri" panose="020F0502020204030204" pitchFamily="34" charset="0"/>
              <a:ea typeface="微软雅黑"/>
              <a:cs typeface="Calibri" panose="020F0502020204030204" pitchFamily="34" charset="0"/>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8214617" y="1878773"/>
            <a:ext cx="5141595" cy="5141595"/>
          </a:xfrm>
          <a:prstGeom prst="rect">
            <a:avLst/>
          </a:prstGeom>
        </p:spPr>
      </p:pic>
      <p:sp>
        <p:nvSpPr>
          <p:cNvPr id="8" name="Cloud Callout 7"/>
          <p:cNvSpPr/>
          <p:nvPr/>
        </p:nvSpPr>
        <p:spPr>
          <a:xfrm>
            <a:off x="5754051" y="1025321"/>
            <a:ext cx="4386236" cy="2316480"/>
          </a:xfrm>
          <a:prstGeom prst="cloudCallout">
            <a:avLst>
              <a:gd name="adj1" fmla="val 57685"/>
              <a:gd name="adj2" fmla="val 59210"/>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4800" b="1" dirty="0">
                <a:solidFill>
                  <a:srgbClr val="002060"/>
                </a:solidFill>
                <a:latin typeface="Calibri" panose="020F0502020204030204" pitchFamily="34" charset="0"/>
                <a:cs typeface="Calibri" panose="020F0502020204030204" pitchFamily="34" charset="0"/>
              </a:rPr>
              <a:t>phượng vĩ</a:t>
            </a:r>
          </a:p>
        </p:txBody>
      </p:sp>
      <p:sp>
        <p:nvSpPr>
          <p:cNvPr id="10" name="Rectangle 9"/>
          <p:cNvSpPr/>
          <p:nvPr/>
        </p:nvSpPr>
        <p:spPr>
          <a:xfrm>
            <a:off x="272099" y="1776346"/>
            <a:ext cx="1885453" cy="584775"/>
          </a:xfrm>
          <a:prstGeom prst="rect">
            <a:avLst/>
          </a:prstGeom>
        </p:spPr>
        <p:txBody>
          <a:bodyPr wrap="none">
            <a:spAutoFit/>
          </a:bodyPr>
          <a:lstStyle/>
          <a:p>
            <a:r>
              <a:rPr lang="en-US" sz="3200" dirty="0" err="1">
                <a:solidFill>
                  <a:srgbClr val="002060"/>
                </a:solidFill>
                <a:latin typeface="Calibri" panose="020F0502020204030204" pitchFamily="34" charset="0"/>
                <a:cs typeface="Calibri" panose="020F0502020204030204" pitchFamily="34" charset="0"/>
              </a:rPr>
              <a:t>phượng</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vĩ</a:t>
            </a:r>
            <a:endParaRPr lang="en-US" sz="32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44040" cy="1353023"/>
          </a:xfrm>
          <a:prstGeom prst="rect">
            <a:avLst/>
          </a:prstGeom>
        </p:spPr>
      </p:pic>
      <p:sp>
        <p:nvSpPr>
          <p:cNvPr id="9" name="Rectangle 8"/>
          <p:cNvSpPr/>
          <p:nvPr/>
        </p:nvSpPr>
        <p:spPr>
          <a:xfrm>
            <a:off x="1736050" y="261012"/>
            <a:ext cx="4742517"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4800" b="0" i="0" u="sng" strike="noStrike" kern="0" cap="none" spc="0" normalizeH="0" baseline="0" noProof="0" dirty="0" err="1">
                <a:ln>
                  <a:noFill/>
                </a:ln>
                <a:solidFill>
                  <a:srgbClr val="E53238"/>
                </a:solidFill>
                <a:effectLst/>
                <a:uLnTx/>
                <a:uFillTx/>
                <a:latin typeface="Calibri" panose="020F0502020204030204" pitchFamily="34" charset="0"/>
                <a:ea typeface="微软雅黑"/>
                <a:cs typeface="Calibri" panose="020F0502020204030204" pitchFamily="34" charset="0"/>
                <a:sym typeface="Arial"/>
              </a:rPr>
              <a:t>Cùng</a:t>
            </a:r>
            <a:r>
              <a:rPr kumimoji="0" lang="en-US" sz="4800" b="0" i="0" u="sng" strike="noStrike" kern="0" cap="none" spc="0" normalizeH="0" baseline="0" noProof="0" dirty="0">
                <a:ln>
                  <a:noFill/>
                </a:ln>
                <a:solidFill>
                  <a:srgbClr val="E53238"/>
                </a:solidFill>
                <a:effectLst/>
                <a:uLnTx/>
                <a:uFillTx/>
                <a:latin typeface="Calibri" panose="020F0502020204030204" pitchFamily="34" charset="0"/>
                <a:ea typeface="微软雅黑"/>
                <a:cs typeface="Calibri" panose="020F0502020204030204" pitchFamily="34" charset="0"/>
                <a:sym typeface="Arial"/>
              </a:rPr>
              <a:t> </a:t>
            </a:r>
            <a:r>
              <a:rPr kumimoji="0" lang="en-US" sz="4800" b="0" i="0" u="sng" strike="noStrike" kern="0" cap="none" spc="0" normalizeH="0" baseline="0" noProof="0" dirty="0" err="1">
                <a:ln>
                  <a:noFill/>
                </a:ln>
                <a:solidFill>
                  <a:srgbClr val="E53238"/>
                </a:solidFill>
                <a:effectLst/>
                <a:uLnTx/>
                <a:uFillTx/>
                <a:latin typeface="Calibri" panose="020F0502020204030204" pitchFamily="34" charset="0"/>
                <a:ea typeface="微软雅黑"/>
                <a:cs typeface="Calibri" panose="020F0502020204030204" pitchFamily="34" charset="0"/>
                <a:sym typeface="Arial"/>
              </a:rPr>
              <a:t>luyện</a:t>
            </a:r>
            <a:r>
              <a:rPr kumimoji="0" lang="en-US" sz="4800" b="0" i="0" u="sng" strike="noStrike" kern="0" cap="none" spc="0" normalizeH="0" baseline="0" noProof="0" dirty="0">
                <a:ln>
                  <a:noFill/>
                </a:ln>
                <a:solidFill>
                  <a:srgbClr val="E53238"/>
                </a:solidFill>
                <a:effectLst/>
                <a:uLnTx/>
                <a:uFillTx/>
                <a:latin typeface="Calibri" panose="020F0502020204030204" pitchFamily="34" charset="0"/>
                <a:ea typeface="微软雅黑"/>
                <a:cs typeface="Calibri" panose="020F0502020204030204" pitchFamily="34" charset="0"/>
                <a:sym typeface="Arial"/>
              </a:rPr>
              <a:t> </a:t>
            </a:r>
            <a:r>
              <a:rPr kumimoji="0" lang="en-US" sz="4800" b="0" i="0" u="sng" strike="noStrike" kern="0" cap="none" spc="0" normalizeH="0" baseline="0" noProof="0" dirty="0" err="1">
                <a:ln>
                  <a:noFill/>
                </a:ln>
                <a:solidFill>
                  <a:srgbClr val="E53238"/>
                </a:solidFill>
                <a:effectLst/>
                <a:uLnTx/>
                <a:uFillTx/>
                <a:latin typeface="Calibri" panose="020F0502020204030204" pitchFamily="34" charset="0"/>
                <a:ea typeface="微软雅黑"/>
                <a:cs typeface="Calibri" panose="020F0502020204030204" pitchFamily="34" charset="0"/>
                <a:sym typeface="Arial"/>
              </a:rPr>
              <a:t>từ</a:t>
            </a:r>
            <a:r>
              <a:rPr kumimoji="0" lang="en-US" sz="4800" b="0" i="0" u="sng" strike="noStrike" kern="0" cap="none" spc="0" normalizeH="0" baseline="0" noProof="0" dirty="0">
                <a:ln>
                  <a:noFill/>
                </a:ln>
                <a:solidFill>
                  <a:srgbClr val="E53238"/>
                </a:solidFill>
                <a:effectLst/>
                <a:uLnTx/>
                <a:uFillTx/>
                <a:latin typeface="Calibri" panose="020F0502020204030204" pitchFamily="34" charset="0"/>
                <a:ea typeface="微软雅黑"/>
                <a:cs typeface="Calibri" panose="020F0502020204030204" pitchFamily="34" charset="0"/>
                <a:sym typeface="Arial"/>
              </a:rPr>
              <a:t> </a:t>
            </a:r>
            <a:r>
              <a:rPr kumimoji="0" lang="en-US" sz="4800" b="0" i="0" u="sng" strike="noStrike" kern="0" cap="none" spc="0" normalizeH="0" baseline="0" noProof="0" dirty="0" err="1">
                <a:ln>
                  <a:noFill/>
                </a:ln>
                <a:solidFill>
                  <a:srgbClr val="E53238"/>
                </a:solidFill>
                <a:effectLst/>
                <a:uLnTx/>
                <a:uFillTx/>
                <a:latin typeface="Calibri" panose="020F0502020204030204" pitchFamily="34" charset="0"/>
                <a:ea typeface="微软雅黑"/>
                <a:cs typeface="Calibri" panose="020F0502020204030204" pitchFamily="34" charset="0"/>
                <a:sym typeface="Arial"/>
              </a:rPr>
              <a:t>khó</a:t>
            </a:r>
            <a:endParaRPr kumimoji="0" lang="en-US" sz="4800" b="0" i="0" u="sng" strike="noStrike" kern="0" cap="none" spc="0" normalizeH="0" baseline="0" noProof="0" dirty="0">
              <a:ln>
                <a:noFill/>
              </a:ln>
              <a:solidFill>
                <a:srgbClr val="E53238"/>
              </a:solidFill>
              <a:effectLst/>
              <a:uLnTx/>
              <a:uFillTx/>
              <a:latin typeface="Calibri" panose="020F0502020204030204" pitchFamily="34" charset="0"/>
              <a:ea typeface="微软雅黑"/>
              <a:cs typeface="Calibri" panose="020F0502020204030204" pitchFamily="34" charset="0"/>
              <a:sym typeface="Arial"/>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8332440" y="2082346"/>
            <a:ext cx="5141595" cy="5141595"/>
          </a:xfrm>
          <a:prstGeom prst="rect">
            <a:avLst/>
          </a:prstGeom>
        </p:spPr>
      </p:pic>
      <p:sp>
        <p:nvSpPr>
          <p:cNvPr id="10" name="Rectangle 9"/>
          <p:cNvSpPr/>
          <p:nvPr/>
        </p:nvSpPr>
        <p:spPr>
          <a:xfrm>
            <a:off x="274090" y="1789960"/>
            <a:ext cx="1885453" cy="584775"/>
          </a:xfrm>
          <a:prstGeom prst="rect">
            <a:avLst/>
          </a:prstGeom>
        </p:spPr>
        <p:txBody>
          <a:bodyPr wrap="none">
            <a:spAutoFit/>
          </a:bodyPr>
          <a:lstStyle/>
          <a:p>
            <a:pPr lvl="0">
              <a:defRPr/>
            </a:pPr>
            <a:r>
              <a:rPr lang="vi-VN" sz="3200" dirty="0">
                <a:solidFill>
                  <a:srgbClr val="002060"/>
                </a:solidFill>
                <a:latin typeface="Calibri" panose="020F0502020204030204" pitchFamily="34" charset="0"/>
                <a:cs typeface="Calibri" panose="020F0502020204030204" pitchFamily="34" charset="0"/>
              </a:rPr>
              <a:t>phượng vĩ</a:t>
            </a:r>
          </a:p>
        </p:txBody>
      </p:sp>
      <p:sp>
        <p:nvSpPr>
          <p:cNvPr id="2" name="Rectangle 1"/>
          <p:cNvSpPr/>
          <p:nvPr/>
        </p:nvSpPr>
        <p:spPr>
          <a:xfrm>
            <a:off x="2980897" y="1789959"/>
            <a:ext cx="1282723" cy="584775"/>
          </a:xfrm>
          <a:prstGeom prst="rect">
            <a:avLst/>
          </a:prstGeom>
        </p:spPr>
        <p:txBody>
          <a:bodyPr wrap="none">
            <a:spAutoFit/>
          </a:bodyPr>
          <a:lstStyle/>
          <a:p>
            <a:r>
              <a:rPr lang="en-US" sz="3200" dirty="0" err="1">
                <a:solidFill>
                  <a:schemeClr val="accent2">
                    <a:lumMod val="50000"/>
                  </a:schemeClr>
                </a:solidFill>
                <a:latin typeface="Calibri" panose="020F0502020204030204" pitchFamily="34" charset="0"/>
                <a:cs typeface="Calibri" panose="020F0502020204030204" pitchFamily="34" charset="0"/>
              </a:rPr>
              <a:t>đỏ</a:t>
            </a:r>
            <a:r>
              <a:rPr lang="en-US" sz="3200" dirty="0">
                <a:solidFill>
                  <a:schemeClr val="accent2">
                    <a:lumMod val="50000"/>
                  </a:schemeClr>
                </a:solidFill>
                <a:latin typeface="Calibri" panose="020F0502020204030204" pitchFamily="34" charset="0"/>
                <a:cs typeface="Calibri" panose="020F0502020204030204" pitchFamily="34" charset="0"/>
              </a:rPr>
              <a:t> </a:t>
            </a:r>
            <a:r>
              <a:rPr lang="en-US" sz="3200" dirty="0" err="1">
                <a:solidFill>
                  <a:schemeClr val="accent2">
                    <a:lumMod val="50000"/>
                  </a:schemeClr>
                </a:solidFill>
                <a:latin typeface="Calibri" panose="020F0502020204030204" pitchFamily="34" charset="0"/>
                <a:cs typeface="Calibri" panose="020F0502020204030204" pitchFamily="34" charset="0"/>
              </a:rPr>
              <a:t>rực</a:t>
            </a:r>
            <a:endParaRPr lang="en-US" sz="3200" dirty="0">
              <a:solidFill>
                <a:schemeClr val="accent2">
                  <a:lumMod val="50000"/>
                </a:schemeClr>
              </a:solidFill>
            </a:endParaRPr>
          </a:p>
        </p:txBody>
      </p:sp>
      <p:sp>
        <p:nvSpPr>
          <p:cNvPr id="11" name="Cloud Callout 10"/>
          <p:cNvSpPr/>
          <p:nvPr/>
        </p:nvSpPr>
        <p:spPr>
          <a:xfrm>
            <a:off x="5169692" y="1092009"/>
            <a:ext cx="5146642" cy="2316480"/>
          </a:xfrm>
          <a:prstGeom prst="cloudCallout">
            <a:avLst>
              <a:gd name="adj1" fmla="val 48644"/>
              <a:gd name="adj2" fmla="val 51058"/>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dirty="0" err="1">
                <a:solidFill>
                  <a:schemeClr val="accent4">
                    <a:lumMod val="50000"/>
                  </a:schemeClr>
                </a:solidFill>
                <a:latin typeface="Calibri" panose="020F0502020204030204" pitchFamily="34" charset="0"/>
                <a:cs typeface="Calibri" panose="020F0502020204030204" pitchFamily="34" charset="0"/>
              </a:rPr>
              <a:t>đỏ</a:t>
            </a:r>
            <a:r>
              <a:rPr lang="en-US" sz="4800" b="1" dirty="0">
                <a:solidFill>
                  <a:schemeClr val="accent4">
                    <a:lumMod val="50000"/>
                  </a:schemeClr>
                </a:solidFill>
                <a:latin typeface="Calibri" panose="020F0502020204030204" pitchFamily="34" charset="0"/>
                <a:cs typeface="Calibri" panose="020F0502020204030204" pitchFamily="34" charset="0"/>
              </a:rPr>
              <a:t> </a:t>
            </a:r>
            <a:r>
              <a:rPr lang="en-US" sz="4800" b="1" dirty="0" err="1">
                <a:solidFill>
                  <a:schemeClr val="accent4">
                    <a:lumMod val="50000"/>
                  </a:schemeClr>
                </a:solidFill>
                <a:latin typeface="Calibri" panose="020F0502020204030204" pitchFamily="34" charset="0"/>
                <a:cs typeface="Calibri" panose="020F0502020204030204" pitchFamily="34" charset="0"/>
              </a:rPr>
              <a:t>rực</a:t>
            </a:r>
            <a:endParaRPr lang="en-US" sz="4800" b="1" dirty="0">
              <a:solidFill>
                <a:schemeClr val="accent4">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7640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44040" cy="1353023"/>
          </a:xfrm>
          <a:prstGeom prst="rect">
            <a:avLst/>
          </a:prstGeom>
        </p:spPr>
      </p:pic>
      <p:sp>
        <p:nvSpPr>
          <p:cNvPr id="9" name="Rectangle 8"/>
          <p:cNvSpPr/>
          <p:nvPr/>
        </p:nvSpPr>
        <p:spPr>
          <a:xfrm>
            <a:off x="1736050" y="261012"/>
            <a:ext cx="4742517"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4800" b="0" i="0" u="sng" strike="noStrike" kern="0" cap="none" spc="0" normalizeH="0" baseline="0" noProof="0" dirty="0" err="1">
                <a:ln>
                  <a:noFill/>
                </a:ln>
                <a:solidFill>
                  <a:srgbClr val="E53238"/>
                </a:solidFill>
                <a:effectLst/>
                <a:uLnTx/>
                <a:uFillTx/>
                <a:latin typeface="Calibri" panose="020F0502020204030204" pitchFamily="34" charset="0"/>
                <a:ea typeface="微软雅黑"/>
                <a:cs typeface="Calibri" panose="020F0502020204030204" pitchFamily="34" charset="0"/>
                <a:sym typeface="Arial"/>
              </a:rPr>
              <a:t>Cùng</a:t>
            </a:r>
            <a:r>
              <a:rPr kumimoji="0" lang="en-US" sz="4800" b="0" i="0" u="sng" strike="noStrike" kern="0" cap="none" spc="0" normalizeH="0" baseline="0" noProof="0" dirty="0">
                <a:ln>
                  <a:noFill/>
                </a:ln>
                <a:solidFill>
                  <a:srgbClr val="E53238"/>
                </a:solidFill>
                <a:effectLst/>
                <a:uLnTx/>
                <a:uFillTx/>
                <a:latin typeface="Calibri" panose="020F0502020204030204" pitchFamily="34" charset="0"/>
                <a:ea typeface="微软雅黑"/>
                <a:cs typeface="Calibri" panose="020F0502020204030204" pitchFamily="34" charset="0"/>
                <a:sym typeface="Arial"/>
              </a:rPr>
              <a:t> </a:t>
            </a:r>
            <a:r>
              <a:rPr kumimoji="0" lang="en-US" sz="4800" b="0" i="0" u="sng" strike="noStrike" kern="0" cap="none" spc="0" normalizeH="0" baseline="0" noProof="0" dirty="0" err="1">
                <a:ln>
                  <a:noFill/>
                </a:ln>
                <a:solidFill>
                  <a:srgbClr val="E53238"/>
                </a:solidFill>
                <a:effectLst/>
                <a:uLnTx/>
                <a:uFillTx/>
                <a:latin typeface="Calibri" panose="020F0502020204030204" pitchFamily="34" charset="0"/>
                <a:ea typeface="微软雅黑"/>
                <a:cs typeface="Calibri" panose="020F0502020204030204" pitchFamily="34" charset="0"/>
                <a:sym typeface="Arial"/>
              </a:rPr>
              <a:t>luyện</a:t>
            </a:r>
            <a:r>
              <a:rPr kumimoji="0" lang="en-US" sz="4800" b="0" i="0" u="sng" strike="noStrike" kern="0" cap="none" spc="0" normalizeH="0" baseline="0" noProof="0" dirty="0">
                <a:ln>
                  <a:noFill/>
                </a:ln>
                <a:solidFill>
                  <a:srgbClr val="E53238"/>
                </a:solidFill>
                <a:effectLst/>
                <a:uLnTx/>
                <a:uFillTx/>
                <a:latin typeface="Calibri" panose="020F0502020204030204" pitchFamily="34" charset="0"/>
                <a:ea typeface="微软雅黑"/>
                <a:cs typeface="Calibri" panose="020F0502020204030204" pitchFamily="34" charset="0"/>
                <a:sym typeface="Arial"/>
              </a:rPr>
              <a:t> </a:t>
            </a:r>
            <a:r>
              <a:rPr kumimoji="0" lang="en-US" sz="4800" b="0" i="0" u="sng" strike="noStrike" kern="0" cap="none" spc="0" normalizeH="0" baseline="0" noProof="0" dirty="0" err="1">
                <a:ln>
                  <a:noFill/>
                </a:ln>
                <a:solidFill>
                  <a:srgbClr val="E53238"/>
                </a:solidFill>
                <a:effectLst/>
                <a:uLnTx/>
                <a:uFillTx/>
                <a:latin typeface="Calibri" panose="020F0502020204030204" pitchFamily="34" charset="0"/>
                <a:ea typeface="微软雅黑"/>
                <a:cs typeface="Calibri" panose="020F0502020204030204" pitchFamily="34" charset="0"/>
                <a:sym typeface="Arial"/>
              </a:rPr>
              <a:t>từ</a:t>
            </a:r>
            <a:r>
              <a:rPr kumimoji="0" lang="en-US" sz="4800" b="0" i="0" u="sng" strike="noStrike" kern="0" cap="none" spc="0" normalizeH="0" baseline="0" noProof="0" dirty="0">
                <a:ln>
                  <a:noFill/>
                </a:ln>
                <a:solidFill>
                  <a:srgbClr val="E53238"/>
                </a:solidFill>
                <a:effectLst/>
                <a:uLnTx/>
                <a:uFillTx/>
                <a:latin typeface="Calibri" panose="020F0502020204030204" pitchFamily="34" charset="0"/>
                <a:ea typeface="微软雅黑"/>
                <a:cs typeface="Calibri" panose="020F0502020204030204" pitchFamily="34" charset="0"/>
                <a:sym typeface="Arial"/>
              </a:rPr>
              <a:t> </a:t>
            </a:r>
            <a:r>
              <a:rPr kumimoji="0" lang="en-US" sz="4800" b="0" i="0" u="sng" strike="noStrike" kern="0" cap="none" spc="0" normalizeH="0" baseline="0" noProof="0" dirty="0" err="1">
                <a:ln>
                  <a:noFill/>
                </a:ln>
                <a:solidFill>
                  <a:srgbClr val="E53238"/>
                </a:solidFill>
                <a:effectLst/>
                <a:uLnTx/>
                <a:uFillTx/>
                <a:latin typeface="Calibri" panose="020F0502020204030204" pitchFamily="34" charset="0"/>
                <a:ea typeface="微软雅黑"/>
                <a:cs typeface="Calibri" panose="020F0502020204030204" pitchFamily="34" charset="0"/>
                <a:sym typeface="Arial"/>
              </a:rPr>
              <a:t>khó</a:t>
            </a:r>
            <a:endParaRPr kumimoji="0" lang="en-US" sz="4800" b="0" i="0" u="sng" strike="noStrike" kern="0" cap="none" spc="0" normalizeH="0" baseline="0" noProof="0" dirty="0">
              <a:ln>
                <a:noFill/>
              </a:ln>
              <a:solidFill>
                <a:srgbClr val="E53238"/>
              </a:solidFill>
              <a:effectLst/>
              <a:uLnTx/>
              <a:uFillTx/>
              <a:latin typeface="Calibri" panose="020F0502020204030204" pitchFamily="34" charset="0"/>
              <a:ea typeface="微软雅黑"/>
              <a:cs typeface="Calibri" panose="020F0502020204030204" pitchFamily="34" charset="0"/>
              <a:sym typeface="Arial"/>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8500391" y="1789959"/>
            <a:ext cx="5141595" cy="5141595"/>
          </a:xfrm>
          <a:prstGeom prst="rect">
            <a:avLst/>
          </a:prstGeom>
        </p:spPr>
      </p:pic>
      <p:sp>
        <p:nvSpPr>
          <p:cNvPr id="10" name="Rectangle 9"/>
          <p:cNvSpPr/>
          <p:nvPr/>
        </p:nvSpPr>
        <p:spPr>
          <a:xfrm>
            <a:off x="274090" y="1789960"/>
            <a:ext cx="1885453" cy="584775"/>
          </a:xfrm>
          <a:prstGeom prst="rect">
            <a:avLst/>
          </a:prstGeom>
        </p:spPr>
        <p:txBody>
          <a:bodyPr wrap="none">
            <a:spAutoFit/>
          </a:bodyPr>
          <a:lstStyle/>
          <a:p>
            <a:pPr lvl="0">
              <a:defRPr/>
            </a:pPr>
            <a:r>
              <a:rPr lang="vi-VN" sz="3200" dirty="0">
                <a:solidFill>
                  <a:srgbClr val="002060"/>
                </a:solidFill>
                <a:latin typeface="Calibri" panose="020F0502020204030204" pitchFamily="34" charset="0"/>
                <a:cs typeface="Calibri" panose="020F0502020204030204" pitchFamily="34" charset="0"/>
              </a:rPr>
              <a:t>phượng vĩ</a:t>
            </a:r>
          </a:p>
        </p:txBody>
      </p:sp>
      <p:sp>
        <p:nvSpPr>
          <p:cNvPr id="2" name="Rectangle 1"/>
          <p:cNvSpPr/>
          <p:nvPr/>
        </p:nvSpPr>
        <p:spPr>
          <a:xfrm>
            <a:off x="2980897" y="1789959"/>
            <a:ext cx="1282723" cy="584775"/>
          </a:xfrm>
          <a:prstGeom prst="rect">
            <a:avLst/>
          </a:prstGeom>
        </p:spPr>
        <p:txBody>
          <a:bodyPr wrap="none">
            <a:spAutoFit/>
          </a:bodyPr>
          <a:lstStyle/>
          <a:p>
            <a:pPr lvl="0">
              <a:defRPr/>
            </a:pPr>
            <a:r>
              <a:rPr lang="vi-VN" sz="3200" dirty="0">
                <a:solidFill>
                  <a:srgbClr val="CA8F45">
                    <a:lumMod val="50000"/>
                  </a:srgbClr>
                </a:solidFill>
                <a:latin typeface="Calibri" panose="020F0502020204030204" pitchFamily="34" charset="0"/>
                <a:cs typeface="Calibri" panose="020F0502020204030204" pitchFamily="34" charset="0"/>
              </a:rPr>
              <a:t>đỏ rực</a:t>
            </a:r>
          </a:p>
        </p:txBody>
      </p:sp>
      <p:sp>
        <p:nvSpPr>
          <p:cNvPr id="3" name="Rectangle 2"/>
          <p:cNvSpPr/>
          <p:nvPr/>
        </p:nvSpPr>
        <p:spPr>
          <a:xfrm>
            <a:off x="248281" y="2830110"/>
            <a:ext cx="2254143" cy="584775"/>
          </a:xfrm>
          <a:prstGeom prst="rect">
            <a:avLst/>
          </a:prstGeom>
        </p:spPr>
        <p:txBody>
          <a:bodyPr wrap="none">
            <a:spAutoFit/>
          </a:bodyPr>
          <a:lstStyle/>
          <a:p>
            <a:r>
              <a:rPr lang="en-US" sz="3200" dirty="0" err="1">
                <a:solidFill>
                  <a:schemeClr val="accent1"/>
                </a:solidFill>
                <a:latin typeface="Calibri" panose="020F0502020204030204" pitchFamily="34" charset="0"/>
                <a:cs typeface="Calibri" panose="020F0502020204030204" pitchFamily="34" charset="0"/>
              </a:rPr>
              <a:t>phố</a:t>
            </a:r>
            <a:r>
              <a:rPr lang="en-US" sz="3200" dirty="0">
                <a:solidFill>
                  <a:schemeClr val="accent1"/>
                </a:solidFill>
                <a:latin typeface="Calibri" panose="020F0502020204030204" pitchFamily="34" charset="0"/>
                <a:cs typeface="Calibri" panose="020F0502020204030204" pitchFamily="34" charset="0"/>
              </a:rPr>
              <a:t> </a:t>
            </a:r>
            <a:r>
              <a:rPr lang="en-US" sz="3200" dirty="0" err="1">
                <a:solidFill>
                  <a:schemeClr val="accent1"/>
                </a:solidFill>
                <a:latin typeface="Calibri" panose="020F0502020204030204" pitchFamily="34" charset="0"/>
                <a:cs typeface="Calibri" panose="020F0502020204030204" pitchFamily="34" charset="0"/>
              </a:rPr>
              <a:t>phường</a:t>
            </a:r>
            <a:endParaRPr lang="en-US" sz="3200" dirty="0">
              <a:solidFill>
                <a:schemeClr val="accent1"/>
              </a:solidFill>
            </a:endParaRPr>
          </a:p>
        </p:txBody>
      </p:sp>
      <p:sp>
        <p:nvSpPr>
          <p:cNvPr id="11" name="Cloud Callout 10"/>
          <p:cNvSpPr/>
          <p:nvPr/>
        </p:nvSpPr>
        <p:spPr>
          <a:xfrm>
            <a:off x="5169692" y="1092009"/>
            <a:ext cx="5146642" cy="2316480"/>
          </a:xfrm>
          <a:prstGeom prst="cloudCallout">
            <a:avLst>
              <a:gd name="adj1" fmla="val 48644"/>
              <a:gd name="adj2" fmla="val 51058"/>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4800" b="1" dirty="0">
                <a:solidFill>
                  <a:schemeClr val="accent1"/>
                </a:solidFill>
                <a:latin typeface="Calibri" panose="020F0502020204030204" pitchFamily="34" charset="0"/>
                <a:cs typeface="Calibri" panose="020F0502020204030204" pitchFamily="34" charset="0"/>
              </a:rPr>
              <a:t>phố phường</a:t>
            </a:r>
          </a:p>
        </p:txBody>
      </p:sp>
    </p:spTree>
    <p:extLst>
      <p:ext uri="{BB962C8B-B14F-4D97-AF65-F5344CB8AC3E}">
        <p14:creationId xmlns:p14="http://schemas.microsoft.com/office/powerpoint/2010/main" val="455475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44040" cy="1353023"/>
          </a:xfrm>
          <a:prstGeom prst="rect">
            <a:avLst/>
          </a:prstGeom>
        </p:spPr>
      </p:pic>
      <p:sp>
        <p:nvSpPr>
          <p:cNvPr id="9" name="Rectangle 8"/>
          <p:cNvSpPr/>
          <p:nvPr/>
        </p:nvSpPr>
        <p:spPr>
          <a:xfrm>
            <a:off x="1736050" y="261012"/>
            <a:ext cx="4742517"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4800" b="0" i="0" u="sng" strike="noStrike" kern="0" cap="none" spc="0" normalizeH="0" baseline="0" noProof="0" dirty="0" err="1">
                <a:ln>
                  <a:noFill/>
                </a:ln>
                <a:solidFill>
                  <a:srgbClr val="E53238"/>
                </a:solidFill>
                <a:effectLst/>
                <a:uLnTx/>
                <a:uFillTx/>
                <a:latin typeface="Calibri" panose="020F0502020204030204" pitchFamily="34" charset="0"/>
                <a:ea typeface="微软雅黑"/>
                <a:cs typeface="Calibri" panose="020F0502020204030204" pitchFamily="34" charset="0"/>
                <a:sym typeface="Arial"/>
              </a:rPr>
              <a:t>Cùng</a:t>
            </a:r>
            <a:r>
              <a:rPr kumimoji="0" lang="en-US" sz="4800" b="0" i="0" u="sng" strike="noStrike" kern="0" cap="none" spc="0" normalizeH="0" baseline="0" noProof="0" dirty="0">
                <a:ln>
                  <a:noFill/>
                </a:ln>
                <a:solidFill>
                  <a:srgbClr val="E53238"/>
                </a:solidFill>
                <a:effectLst/>
                <a:uLnTx/>
                <a:uFillTx/>
                <a:latin typeface="Calibri" panose="020F0502020204030204" pitchFamily="34" charset="0"/>
                <a:ea typeface="微软雅黑"/>
                <a:cs typeface="Calibri" panose="020F0502020204030204" pitchFamily="34" charset="0"/>
                <a:sym typeface="Arial"/>
              </a:rPr>
              <a:t> </a:t>
            </a:r>
            <a:r>
              <a:rPr kumimoji="0" lang="en-US" sz="4800" b="0" i="0" u="sng" strike="noStrike" kern="0" cap="none" spc="0" normalizeH="0" baseline="0" noProof="0" dirty="0" err="1">
                <a:ln>
                  <a:noFill/>
                </a:ln>
                <a:solidFill>
                  <a:srgbClr val="E53238"/>
                </a:solidFill>
                <a:effectLst/>
                <a:uLnTx/>
                <a:uFillTx/>
                <a:latin typeface="Calibri" panose="020F0502020204030204" pitchFamily="34" charset="0"/>
                <a:ea typeface="微软雅黑"/>
                <a:cs typeface="Calibri" panose="020F0502020204030204" pitchFamily="34" charset="0"/>
                <a:sym typeface="Arial"/>
              </a:rPr>
              <a:t>luyện</a:t>
            </a:r>
            <a:r>
              <a:rPr kumimoji="0" lang="en-US" sz="4800" b="0" i="0" u="sng" strike="noStrike" kern="0" cap="none" spc="0" normalizeH="0" baseline="0" noProof="0" dirty="0">
                <a:ln>
                  <a:noFill/>
                </a:ln>
                <a:solidFill>
                  <a:srgbClr val="E53238"/>
                </a:solidFill>
                <a:effectLst/>
                <a:uLnTx/>
                <a:uFillTx/>
                <a:latin typeface="Calibri" panose="020F0502020204030204" pitchFamily="34" charset="0"/>
                <a:ea typeface="微软雅黑"/>
                <a:cs typeface="Calibri" panose="020F0502020204030204" pitchFamily="34" charset="0"/>
                <a:sym typeface="Arial"/>
              </a:rPr>
              <a:t> </a:t>
            </a:r>
            <a:r>
              <a:rPr kumimoji="0" lang="en-US" sz="4800" b="0" i="0" u="sng" strike="noStrike" kern="0" cap="none" spc="0" normalizeH="0" baseline="0" noProof="0" dirty="0" err="1">
                <a:ln>
                  <a:noFill/>
                </a:ln>
                <a:solidFill>
                  <a:srgbClr val="E53238"/>
                </a:solidFill>
                <a:effectLst/>
                <a:uLnTx/>
                <a:uFillTx/>
                <a:latin typeface="Calibri" panose="020F0502020204030204" pitchFamily="34" charset="0"/>
                <a:ea typeface="微软雅黑"/>
                <a:cs typeface="Calibri" panose="020F0502020204030204" pitchFamily="34" charset="0"/>
                <a:sym typeface="Arial"/>
              </a:rPr>
              <a:t>từ</a:t>
            </a:r>
            <a:r>
              <a:rPr kumimoji="0" lang="en-US" sz="4800" b="0" i="0" u="sng" strike="noStrike" kern="0" cap="none" spc="0" normalizeH="0" baseline="0" noProof="0" dirty="0">
                <a:ln>
                  <a:noFill/>
                </a:ln>
                <a:solidFill>
                  <a:srgbClr val="E53238"/>
                </a:solidFill>
                <a:effectLst/>
                <a:uLnTx/>
                <a:uFillTx/>
                <a:latin typeface="Calibri" panose="020F0502020204030204" pitchFamily="34" charset="0"/>
                <a:ea typeface="微软雅黑"/>
                <a:cs typeface="Calibri" panose="020F0502020204030204" pitchFamily="34" charset="0"/>
                <a:sym typeface="Arial"/>
              </a:rPr>
              <a:t> </a:t>
            </a:r>
            <a:r>
              <a:rPr kumimoji="0" lang="en-US" sz="4800" b="0" i="0" u="sng" strike="noStrike" kern="0" cap="none" spc="0" normalizeH="0" baseline="0" noProof="0" dirty="0" err="1">
                <a:ln>
                  <a:noFill/>
                </a:ln>
                <a:solidFill>
                  <a:srgbClr val="E53238"/>
                </a:solidFill>
                <a:effectLst/>
                <a:uLnTx/>
                <a:uFillTx/>
                <a:latin typeface="Calibri" panose="020F0502020204030204" pitchFamily="34" charset="0"/>
                <a:ea typeface="微软雅黑"/>
                <a:cs typeface="Calibri" panose="020F0502020204030204" pitchFamily="34" charset="0"/>
                <a:sym typeface="Arial"/>
              </a:rPr>
              <a:t>khó</a:t>
            </a:r>
            <a:endParaRPr kumimoji="0" lang="en-US" sz="4800" b="0" i="0" u="sng" strike="noStrike" kern="0" cap="none" spc="0" normalizeH="0" baseline="0" noProof="0" dirty="0">
              <a:ln>
                <a:noFill/>
              </a:ln>
              <a:solidFill>
                <a:srgbClr val="E53238"/>
              </a:solidFill>
              <a:effectLst/>
              <a:uLnTx/>
              <a:uFillTx/>
              <a:latin typeface="Calibri" panose="020F0502020204030204" pitchFamily="34" charset="0"/>
              <a:ea typeface="微软雅黑"/>
              <a:cs typeface="Calibri" panose="020F0502020204030204" pitchFamily="34" charset="0"/>
              <a:sym typeface="Arial"/>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8500391" y="1789959"/>
            <a:ext cx="5141595" cy="5141595"/>
          </a:xfrm>
          <a:prstGeom prst="rect">
            <a:avLst/>
          </a:prstGeom>
        </p:spPr>
      </p:pic>
      <p:sp>
        <p:nvSpPr>
          <p:cNvPr id="5" name="Rectangle 4"/>
          <p:cNvSpPr/>
          <p:nvPr/>
        </p:nvSpPr>
        <p:spPr>
          <a:xfrm>
            <a:off x="2980897" y="2830109"/>
            <a:ext cx="1620957" cy="584775"/>
          </a:xfrm>
          <a:prstGeom prst="rect">
            <a:avLst/>
          </a:prstGeom>
        </p:spPr>
        <p:txBody>
          <a:bodyPr wrap="none">
            <a:spAutoFit/>
          </a:bodyPr>
          <a:lstStyle/>
          <a:p>
            <a:r>
              <a:rPr lang="en-US" sz="3200" dirty="0">
                <a:solidFill>
                  <a:srgbClr val="00B050"/>
                </a:solidFill>
                <a:latin typeface="Calibri" panose="020F0502020204030204" pitchFamily="34" charset="0"/>
                <a:cs typeface="Calibri" panose="020F0502020204030204" pitchFamily="34" charset="0"/>
              </a:rPr>
              <a:t>lung </a:t>
            </a:r>
            <a:r>
              <a:rPr lang="en-US" sz="3200" dirty="0" err="1">
                <a:solidFill>
                  <a:srgbClr val="00B050"/>
                </a:solidFill>
                <a:latin typeface="Calibri" panose="020F0502020204030204" pitchFamily="34" charset="0"/>
                <a:cs typeface="Calibri" panose="020F0502020204030204" pitchFamily="34" charset="0"/>
              </a:rPr>
              <a:t>linh</a:t>
            </a:r>
            <a:endParaRPr lang="en-US" sz="3200" dirty="0">
              <a:solidFill>
                <a:srgbClr val="00B050"/>
              </a:solidFill>
            </a:endParaRPr>
          </a:p>
        </p:txBody>
      </p:sp>
      <p:sp>
        <p:nvSpPr>
          <p:cNvPr id="11" name="Cloud Callout 10"/>
          <p:cNvSpPr/>
          <p:nvPr/>
        </p:nvSpPr>
        <p:spPr>
          <a:xfrm>
            <a:off x="5080327" y="1112520"/>
            <a:ext cx="5146642" cy="2316480"/>
          </a:xfrm>
          <a:prstGeom prst="cloudCallout">
            <a:avLst>
              <a:gd name="adj1" fmla="val 48644"/>
              <a:gd name="adj2" fmla="val 51058"/>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dirty="0">
                <a:solidFill>
                  <a:srgbClr val="00B050"/>
                </a:solidFill>
                <a:latin typeface="Calibri" panose="020F0502020204030204" pitchFamily="34" charset="0"/>
                <a:cs typeface="Calibri" panose="020F0502020204030204" pitchFamily="34" charset="0"/>
              </a:rPr>
              <a:t>lung </a:t>
            </a:r>
            <a:r>
              <a:rPr lang="en-US" sz="4800" b="1" dirty="0" err="1">
                <a:solidFill>
                  <a:srgbClr val="00B050"/>
                </a:solidFill>
                <a:latin typeface="Calibri" panose="020F0502020204030204" pitchFamily="34" charset="0"/>
                <a:cs typeface="Calibri" panose="020F0502020204030204" pitchFamily="34" charset="0"/>
              </a:rPr>
              <a:t>linh</a:t>
            </a:r>
            <a:endParaRPr lang="en-US" sz="4800" b="1" dirty="0">
              <a:solidFill>
                <a:srgbClr val="00B050"/>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619E45BF-275D-49C2-8820-B2F0454D8FE8}"/>
              </a:ext>
            </a:extLst>
          </p:cNvPr>
          <p:cNvSpPr/>
          <p:nvPr/>
        </p:nvSpPr>
        <p:spPr>
          <a:xfrm>
            <a:off x="274090" y="1789960"/>
            <a:ext cx="1885453" cy="584775"/>
          </a:xfrm>
          <a:prstGeom prst="rect">
            <a:avLst/>
          </a:prstGeom>
        </p:spPr>
        <p:txBody>
          <a:bodyPr wrap="none">
            <a:spAutoFit/>
          </a:bodyPr>
          <a:lstStyle/>
          <a:p>
            <a:pPr lvl="0">
              <a:defRPr/>
            </a:pPr>
            <a:r>
              <a:rPr lang="vi-VN" sz="3200" dirty="0">
                <a:solidFill>
                  <a:srgbClr val="002060"/>
                </a:solidFill>
                <a:latin typeface="Calibri" panose="020F0502020204030204" pitchFamily="34" charset="0"/>
                <a:cs typeface="Calibri" panose="020F0502020204030204" pitchFamily="34" charset="0"/>
              </a:rPr>
              <a:t>phượng vĩ</a:t>
            </a:r>
          </a:p>
        </p:txBody>
      </p:sp>
      <p:sp>
        <p:nvSpPr>
          <p:cNvPr id="13" name="Rectangle 12">
            <a:extLst>
              <a:ext uri="{FF2B5EF4-FFF2-40B4-BE49-F238E27FC236}">
                <a16:creationId xmlns:a16="http://schemas.microsoft.com/office/drawing/2014/main" id="{E0A9AA43-F926-406F-B4BF-9AE69B401DFF}"/>
              </a:ext>
            </a:extLst>
          </p:cNvPr>
          <p:cNvSpPr/>
          <p:nvPr/>
        </p:nvSpPr>
        <p:spPr>
          <a:xfrm>
            <a:off x="2980897" y="1789959"/>
            <a:ext cx="1282723" cy="584775"/>
          </a:xfrm>
          <a:prstGeom prst="rect">
            <a:avLst/>
          </a:prstGeom>
        </p:spPr>
        <p:txBody>
          <a:bodyPr wrap="none">
            <a:spAutoFit/>
          </a:bodyPr>
          <a:lstStyle/>
          <a:p>
            <a:pPr lvl="0">
              <a:defRPr/>
            </a:pPr>
            <a:r>
              <a:rPr lang="vi-VN" sz="3200" dirty="0">
                <a:solidFill>
                  <a:srgbClr val="CA8F45">
                    <a:lumMod val="50000"/>
                  </a:srgbClr>
                </a:solidFill>
                <a:latin typeface="Calibri" panose="020F0502020204030204" pitchFamily="34" charset="0"/>
                <a:cs typeface="Calibri" panose="020F0502020204030204" pitchFamily="34" charset="0"/>
              </a:rPr>
              <a:t>đỏ rực</a:t>
            </a:r>
          </a:p>
        </p:txBody>
      </p:sp>
      <p:sp>
        <p:nvSpPr>
          <p:cNvPr id="14" name="Rectangle 13">
            <a:extLst>
              <a:ext uri="{FF2B5EF4-FFF2-40B4-BE49-F238E27FC236}">
                <a16:creationId xmlns:a16="http://schemas.microsoft.com/office/drawing/2014/main" id="{C5C14ED9-CB9F-4027-8F7A-5761273AA89F}"/>
              </a:ext>
            </a:extLst>
          </p:cNvPr>
          <p:cNvSpPr/>
          <p:nvPr/>
        </p:nvSpPr>
        <p:spPr>
          <a:xfrm>
            <a:off x="248281" y="2830110"/>
            <a:ext cx="2254143" cy="584775"/>
          </a:xfrm>
          <a:prstGeom prst="rect">
            <a:avLst/>
          </a:prstGeom>
        </p:spPr>
        <p:txBody>
          <a:bodyPr wrap="none">
            <a:spAutoFit/>
          </a:bodyPr>
          <a:lstStyle/>
          <a:p>
            <a:r>
              <a:rPr lang="en-US" sz="3200" dirty="0" err="1">
                <a:solidFill>
                  <a:schemeClr val="accent1"/>
                </a:solidFill>
                <a:latin typeface="Calibri" panose="020F0502020204030204" pitchFamily="34" charset="0"/>
                <a:cs typeface="Calibri" panose="020F0502020204030204" pitchFamily="34" charset="0"/>
              </a:rPr>
              <a:t>phố</a:t>
            </a:r>
            <a:r>
              <a:rPr lang="en-US" sz="3200" dirty="0">
                <a:solidFill>
                  <a:schemeClr val="accent1"/>
                </a:solidFill>
                <a:latin typeface="Calibri" panose="020F0502020204030204" pitchFamily="34" charset="0"/>
                <a:cs typeface="Calibri" panose="020F0502020204030204" pitchFamily="34" charset="0"/>
              </a:rPr>
              <a:t> </a:t>
            </a:r>
            <a:r>
              <a:rPr lang="en-US" sz="3200" dirty="0" err="1">
                <a:solidFill>
                  <a:schemeClr val="accent1"/>
                </a:solidFill>
                <a:latin typeface="Calibri" panose="020F0502020204030204" pitchFamily="34" charset="0"/>
                <a:cs typeface="Calibri" panose="020F0502020204030204" pitchFamily="34" charset="0"/>
              </a:rPr>
              <a:t>phường</a:t>
            </a:r>
            <a:endParaRPr lang="en-US" sz="3200" dirty="0">
              <a:solidFill>
                <a:schemeClr val="accent1"/>
              </a:solidFill>
            </a:endParaRPr>
          </a:p>
        </p:txBody>
      </p:sp>
    </p:spTree>
    <p:extLst>
      <p:ext uri="{BB962C8B-B14F-4D97-AF65-F5344CB8AC3E}">
        <p14:creationId xmlns:p14="http://schemas.microsoft.com/office/powerpoint/2010/main" val="2793086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11" name="Rectangle 10"/>
          <p:cNvSpPr/>
          <p:nvPr/>
        </p:nvSpPr>
        <p:spPr>
          <a:xfrm>
            <a:off x="1244386" y="165233"/>
            <a:ext cx="4430187" cy="769441"/>
          </a:xfrm>
          <a:prstGeom prst="rect">
            <a:avLst/>
          </a:prstGeom>
        </p:spPr>
        <p:txBody>
          <a:bodyPr wrap="none">
            <a:spAutoFit/>
          </a:bodyPr>
          <a:lstStyle/>
          <a:p>
            <a:pPr lvl="0" defTabSz="457200"/>
            <a:r>
              <a:rPr lang="vi-VN" sz="4400" u="sng" dirty="0">
                <a:solidFill>
                  <a:srgbClr val="E53238"/>
                </a:solidFill>
                <a:latin typeface="Calibri" panose="020F0502020204030204" pitchFamily="34" charset="0"/>
                <a:ea typeface="微软雅黑"/>
                <a:cs typeface="Calibri" panose="020F0502020204030204" pitchFamily="34" charset="0"/>
              </a:rPr>
              <a:t>Lưu ý khi trình bày</a:t>
            </a:r>
          </a:p>
        </p:txBody>
      </p:sp>
      <p:pic>
        <p:nvPicPr>
          <p:cNvPr id="12" name="Picture 11"/>
          <p:cNvPicPr>
            <a:picLocks noChangeAspect="1"/>
          </p:cNvPicPr>
          <p:nvPr/>
        </p:nvPicPr>
        <p:blipFill>
          <a:blip r:embed="rId3"/>
          <a:stretch>
            <a:fillRect/>
          </a:stretch>
        </p:blipFill>
        <p:spPr>
          <a:xfrm>
            <a:off x="920572" y="1519747"/>
            <a:ext cx="1152114" cy="537654"/>
          </a:xfrm>
          <a:prstGeom prst="rect">
            <a:avLst/>
          </a:prstGeom>
        </p:spPr>
      </p:pic>
      <p:sp>
        <p:nvSpPr>
          <p:cNvPr id="13" name="Rectangle 12"/>
          <p:cNvSpPr/>
          <p:nvPr/>
        </p:nvSpPr>
        <p:spPr>
          <a:xfrm>
            <a:off x="2072686" y="1472626"/>
            <a:ext cx="2432461" cy="584775"/>
          </a:xfrm>
          <a:prstGeom prst="rect">
            <a:avLst/>
          </a:prstGeom>
        </p:spPr>
        <p:txBody>
          <a:bodyPr wrap="none">
            <a:spAutoFit/>
          </a:bodyPr>
          <a:lstStyle/>
          <a:p>
            <a:pPr lvl="0" defTabSz="457200"/>
            <a:r>
              <a:rPr lang="en-US" sz="3200" dirty="0" err="1">
                <a:solidFill>
                  <a:srgbClr val="000000"/>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rPr>
              <a:t>Lùi</a:t>
            </a:r>
            <a:r>
              <a:rPr lang="en-US" sz="3200" dirty="0">
                <a:solidFill>
                  <a:srgbClr val="000000"/>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rPr>
              <a:t> </a:t>
            </a:r>
            <a:r>
              <a:rPr lang="en-US" sz="3200" dirty="0" err="1">
                <a:solidFill>
                  <a:srgbClr val="000000"/>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rPr>
              <a:t>vào</a:t>
            </a:r>
            <a:r>
              <a:rPr lang="en-US" sz="3200" dirty="0">
                <a:solidFill>
                  <a:srgbClr val="000000"/>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rPr>
              <a:t> 1 ô </a:t>
            </a:r>
            <a:r>
              <a:rPr lang="en-US" sz="3200" dirty="0" err="1">
                <a:solidFill>
                  <a:srgbClr val="000000"/>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rPr>
              <a:t>ly</a:t>
            </a:r>
            <a:r>
              <a:rPr lang="en-US" sz="3200" dirty="0">
                <a:solidFill>
                  <a:srgbClr val="000000"/>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rPr>
              <a:t> </a:t>
            </a:r>
          </a:p>
        </p:txBody>
      </p:sp>
      <p:pic>
        <p:nvPicPr>
          <p:cNvPr id="14" name="Picture 13"/>
          <p:cNvPicPr>
            <a:picLocks noChangeAspect="1"/>
          </p:cNvPicPr>
          <p:nvPr/>
        </p:nvPicPr>
        <p:blipFill>
          <a:blip r:embed="rId4"/>
          <a:stretch>
            <a:fillRect/>
          </a:stretch>
        </p:blipFill>
        <p:spPr>
          <a:xfrm>
            <a:off x="4951667" y="934674"/>
            <a:ext cx="6358679" cy="4017612"/>
          </a:xfrm>
          <a:prstGeom prst="rect">
            <a:avLst/>
          </a:prstGeom>
        </p:spPr>
      </p:pic>
      <p:pic>
        <p:nvPicPr>
          <p:cNvPr id="16" name="Picture 15"/>
          <p:cNvPicPr>
            <a:picLocks noChangeAspect="1"/>
          </p:cNvPicPr>
          <p:nvPr/>
        </p:nvPicPr>
        <p:blipFill>
          <a:blip r:embed="rId5"/>
          <a:stretch>
            <a:fillRect/>
          </a:stretch>
        </p:blipFill>
        <p:spPr>
          <a:xfrm>
            <a:off x="5004778" y="1412604"/>
            <a:ext cx="499915" cy="481626"/>
          </a:xfrm>
          <a:prstGeom prst="rect">
            <a:avLst/>
          </a:prstGeom>
        </p:spPr>
      </p:pic>
      <p:sp>
        <p:nvSpPr>
          <p:cNvPr id="5" name="Rectangle 4"/>
          <p:cNvSpPr/>
          <p:nvPr/>
        </p:nvSpPr>
        <p:spPr>
          <a:xfrm>
            <a:off x="5373520" y="1411727"/>
            <a:ext cx="2757486" cy="584775"/>
          </a:xfrm>
          <a:prstGeom prst="rect">
            <a:avLst/>
          </a:prstGeom>
        </p:spPr>
        <p:txBody>
          <a:bodyPr wrap="none">
            <a:spAutoFit/>
          </a:bodyPr>
          <a:lstStyle/>
          <a:p>
            <a:r>
              <a:rPr lang="en-US" sz="3200" dirty="0" err="1">
                <a:solidFill>
                  <a:schemeClr val="tx2">
                    <a:lumMod val="10000"/>
                  </a:schemeClr>
                </a:solidFill>
                <a:latin typeface="Calibri" panose="020F0502020204030204" pitchFamily="34" charset="0"/>
                <a:cs typeface="Calibri" panose="020F0502020204030204" pitchFamily="34" charset="0"/>
              </a:rPr>
              <a:t>Mỗi</a:t>
            </a:r>
            <a:r>
              <a:rPr lang="en-US" sz="3200" dirty="0">
                <a:solidFill>
                  <a:schemeClr val="tx2">
                    <a:lumMod val="10000"/>
                  </a:schemeClr>
                </a:solidFill>
                <a:latin typeface="Calibri" panose="020F0502020204030204" pitchFamily="34" charset="0"/>
                <a:cs typeface="Calibri" panose="020F0502020204030204" pitchFamily="34" charset="0"/>
              </a:rPr>
              <a:t> </a:t>
            </a:r>
            <a:r>
              <a:rPr lang="en-US" sz="3200" dirty="0" err="1">
                <a:solidFill>
                  <a:schemeClr val="tx2">
                    <a:lumMod val="10000"/>
                  </a:schemeClr>
                </a:solidFill>
                <a:latin typeface="Calibri" panose="020F0502020204030204" pitchFamily="34" charset="0"/>
                <a:cs typeface="Calibri" panose="020F0502020204030204" pitchFamily="34" charset="0"/>
              </a:rPr>
              <a:t>mùa</a:t>
            </a:r>
            <a:r>
              <a:rPr lang="en-US" sz="3200" dirty="0">
                <a:solidFill>
                  <a:schemeClr val="tx2">
                    <a:lumMod val="10000"/>
                  </a:schemeClr>
                </a:solidFill>
                <a:latin typeface="Calibri" panose="020F0502020204030204" pitchFamily="34" charset="0"/>
                <a:cs typeface="Calibri" panose="020F0502020204030204" pitchFamily="34" charset="0"/>
              </a:rPr>
              <a:t> </a:t>
            </a:r>
            <a:r>
              <a:rPr lang="en-US" sz="3200" dirty="0" err="1">
                <a:solidFill>
                  <a:schemeClr val="tx2">
                    <a:lumMod val="10000"/>
                  </a:schemeClr>
                </a:solidFill>
                <a:latin typeface="Calibri" panose="020F0502020204030204" pitchFamily="34" charset="0"/>
                <a:cs typeface="Calibri" panose="020F0502020204030204" pitchFamily="34" charset="0"/>
              </a:rPr>
              <a:t>hè</a:t>
            </a:r>
            <a:r>
              <a:rPr lang="en-US" sz="3200" dirty="0">
                <a:solidFill>
                  <a:schemeClr val="tx2">
                    <a:lumMod val="10000"/>
                  </a:schemeClr>
                </a:solidFill>
                <a:latin typeface="Calibri" panose="020F0502020204030204" pitchFamily="34" charset="0"/>
                <a:cs typeface="Calibri" panose="020F0502020204030204" pitchFamily="34" charset="0"/>
              </a:rPr>
              <a:t> </a:t>
            </a:r>
            <a:r>
              <a:rPr lang="en-US" sz="3200" dirty="0" err="1">
                <a:solidFill>
                  <a:schemeClr val="tx2">
                    <a:lumMod val="10000"/>
                  </a:schemeClr>
                </a:solidFill>
                <a:latin typeface="Calibri" panose="020F0502020204030204" pitchFamily="34" charset="0"/>
                <a:cs typeface="Calibri" panose="020F0502020204030204" pitchFamily="34" charset="0"/>
              </a:rPr>
              <a:t>tới</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056051481"/>
</p:tagLst>
</file>

<file path=ppt/theme/theme1.xml><?xml version="1.0" encoding="utf-8"?>
<a:theme xmlns:a="http://schemas.openxmlformats.org/drawingml/2006/main" name="第一PPT，www.1ppt.com">
  <a:themeElements>
    <a:clrScheme name="自定义 6">
      <a:dk1>
        <a:srgbClr val="000000"/>
      </a:dk1>
      <a:lt1>
        <a:srgbClr val="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第一PPT，www.1ppt.com">
  <a:themeElements>
    <a:clrScheme name="自定义 6">
      <a:dk1>
        <a:srgbClr val="000000"/>
      </a:dk1>
      <a:lt1>
        <a:srgbClr val="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478</Words>
  <Application>Microsoft Office PowerPoint</Application>
  <PresentationFormat>Widescreen</PresentationFormat>
  <Paragraphs>84</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Microsoft Yahei</vt:lpstr>
      <vt:lpstr>Arial</vt:lpstr>
      <vt:lpstr>Baloo</vt:lpstr>
      <vt:lpstr>Calibri</vt:lpstr>
      <vt:lpstr>Coiny</vt:lpstr>
      <vt:lpstr>第一PPT，www.1ppt.com</vt:lpstr>
      <vt:lpstr>1_第一PPT，www.1ppt.com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Administrator</cp:lastModifiedBy>
  <cp:revision>4</cp:revision>
  <dcterms:created xsi:type="dcterms:W3CDTF">2017-04-05T10:58:00Z</dcterms:created>
  <dcterms:modified xsi:type="dcterms:W3CDTF">2023-03-09T07:02:36Z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2052-11.1.0.8500</vt:lpwstr>
  </property>
</Properties>
</file>